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docx" ContentType="application/vnd.openxmlformats-officedocument.wordprocessingml.document"/>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77" r:id="rId1"/>
  </p:sldMasterIdLst>
  <p:notesMasterIdLst>
    <p:notesMasterId r:id="rId304"/>
  </p:notesMasterIdLst>
  <p:sldIdLst>
    <p:sldId id="256" r:id="rId2"/>
    <p:sldId id="257" r:id="rId3"/>
    <p:sldId id="259" r:id="rId4"/>
    <p:sldId id="622" r:id="rId5"/>
    <p:sldId id="626" r:id="rId6"/>
    <p:sldId id="627" r:id="rId7"/>
    <p:sldId id="625" r:id="rId8"/>
    <p:sldId id="623" r:id="rId9"/>
    <p:sldId id="258" r:id="rId10"/>
    <p:sldId id="624" r:id="rId11"/>
    <p:sldId id="621" r:id="rId12"/>
    <p:sldId id="260" r:id="rId13"/>
    <p:sldId id="261" r:id="rId14"/>
    <p:sldId id="262" r:id="rId15"/>
    <p:sldId id="263" r:id="rId16"/>
    <p:sldId id="264" r:id="rId17"/>
    <p:sldId id="265" r:id="rId18"/>
    <p:sldId id="266" r:id="rId19"/>
    <p:sldId id="267" r:id="rId20"/>
    <p:sldId id="268" r:id="rId21"/>
    <p:sldId id="606" r:id="rId22"/>
    <p:sldId id="269" r:id="rId23"/>
    <p:sldId id="271" r:id="rId24"/>
    <p:sldId id="272" r:id="rId25"/>
    <p:sldId id="273" r:id="rId26"/>
    <p:sldId id="270" r:id="rId27"/>
    <p:sldId id="274" r:id="rId28"/>
    <p:sldId id="275" r:id="rId29"/>
    <p:sldId id="276" r:id="rId30"/>
    <p:sldId id="277" r:id="rId31"/>
    <p:sldId id="278" r:id="rId32"/>
    <p:sldId id="279" r:id="rId33"/>
    <p:sldId id="280" r:id="rId34"/>
    <p:sldId id="281" r:id="rId35"/>
    <p:sldId id="282" r:id="rId36"/>
    <p:sldId id="499" r:id="rId37"/>
    <p:sldId id="289" r:id="rId38"/>
    <p:sldId id="618" r:id="rId39"/>
    <p:sldId id="318" r:id="rId40"/>
    <p:sldId id="290" r:id="rId41"/>
    <p:sldId id="291" r:id="rId42"/>
    <p:sldId id="292" r:id="rId43"/>
    <p:sldId id="293" r:id="rId44"/>
    <p:sldId id="294" r:id="rId45"/>
    <p:sldId id="295" r:id="rId46"/>
    <p:sldId id="296" r:id="rId47"/>
    <p:sldId id="297" r:id="rId48"/>
    <p:sldId id="299" r:id="rId49"/>
    <p:sldId id="300" r:id="rId50"/>
    <p:sldId id="304" r:id="rId51"/>
    <p:sldId id="301" r:id="rId52"/>
    <p:sldId id="302" r:id="rId53"/>
    <p:sldId id="303" r:id="rId54"/>
    <p:sldId id="305" r:id="rId55"/>
    <p:sldId id="306" r:id="rId56"/>
    <p:sldId id="307" r:id="rId57"/>
    <p:sldId id="308" r:id="rId58"/>
    <p:sldId id="309" r:id="rId59"/>
    <p:sldId id="310" r:id="rId60"/>
    <p:sldId id="311" r:id="rId61"/>
    <p:sldId id="312" r:id="rId62"/>
    <p:sldId id="313" r:id="rId63"/>
    <p:sldId id="316" r:id="rId64"/>
    <p:sldId id="317" r:id="rId65"/>
    <p:sldId id="314" r:id="rId66"/>
    <p:sldId id="500" r:id="rId67"/>
    <p:sldId id="330" r:id="rId68"/>
    <p:sldId id="327" r:id="rId69"/>
    <p:sldId id="331" r:id="rId70"/>
    <p:sldId id="332" r:id="rId71"/>
    <p:sldId id="566" r:id="rId72"/>
    <p:sldId id="567" r:id="rId73"/>
    <p:sldId id="607" r:id="rId74"/>
    <p:sldId id="608" r:id="rId75"/>
    <p:sldId id="609" r:id="rId76"/>
    <p:sldId id="569" r:id="rId77"/>
    <p:sldId id="610" r:id="rId78"/>
    <p:sldId id="611" r:id="rId79"/>
    <p:sldId id="612" r:id="rId80"/>
    <p:sldId id="613" r:id="rId81"/>
    <p:sldId id="614" r:id="rId82"/>
    <p:sldId id="615" r:id="rId83"/>
    <p:sldId id="616" r:id="rId84"/>
    <p:sldId id="617" r:id="rId85"/>
    <p:sldId id="570" r:id="rId86"/>
    <p:sldId id="571" r:id="rId87"/>
    <p:sldId id="572" r:id="rId88"/>
    <p:sldId id="573" r:id="rId89"/>
    <p:sldId id="574" r:id="rId90"/>
    <p:sldId id="575" r:id="rId91"/>
    <p:sldId id="576" r:id="rId92"/>
    <p:sldId id="577" r:id="rId93"/>
    <p:sldId id="578" r:id="rId94"/>
    <p:sldId id="579" r:id="rId95"/>
    <p:sldId id="636" r:id="rId96"/>
    <p:sldId id="580" r:id="rId97"/>
    <p:sldId id="581" r:id="rId98"/>
    <p:sldId id="582" r:id="rId99"/>
    <p:sldId id="583" r:id="rId100"/>
    <p:sldId id="603" r:id="rId101"/>
    <p:sldId id="604" r:id="rId102"/>
    <p:sldId id="635" r:id="rId103"/>
    <p:sldId id="605" r:id="rId104"/>
    <p:sldId id="629" r:id="rId105"/>
    <p:sldId id="630" r:id="rId106"/>
    <p:sldId id="631" r:id="rId107"/>
    <p:sldId id="634" r:id="rId108"/>
    <p:sldId id="584" r:id="rId109"/>
    <p:sldId id="585" r:id="rId110"/>
    <p:sldId id="586" r:id="rId111"/>
    <p:sldId id="587" r:id="rId112"/>
    <p:sldId id="588" r:id="rId113"/>
    <p:sldId id="319" r:id="rId114"/>
    <p:sldId id="320" r:id="rId115"/>
    <p:sldId id="321" r:id="rId116"/>
    <p:sldId id="323" r:id="rId117"/>
    <p:sldId id="324" r:id="rId118"/>
    <p:sldId id="325" r:id="rId119"/>
    <p:sldId id="333" r:id="rId120"/>
    <p:sldId id="334" r:id="rId121"/>
    <p:sldId id="335" r:id="rId122"/>
    <p:sldId id="340" r:id="rId123"/>
    <p:sldId id="336" r:id="rId124"/>
    <p:sldId id="337" r:id="rId125"/>
    <p:sldId id="338" r:id="rId126"/>
    <p:sldId id="339" r:id="rId127"/>
    <p:sldId id="346" r:id="rId128"/>
    <p:sldId id="600" r:id="rId129"/>
    <p:sldId id="601" r:id="rId130"/>
    <p:sldId id="599" r:id="rId131"/>
    <p:sldId id="619" r:id="rId132"/>
    <p:sldId id="620" r:id="rId133"/>
    <p:sldId id="347" r:id="rId134"/>
    <p:sldId id="348" r:id="rId135"/>
    <p:sldId id="349" r:id="rId136"/>
    <p:sldId id="350" r:id="rId137"/>
    <p:sldId id="358" r:id="rId138"/>
    <p:sldId id="359" r:id="rId139"/>
    <p:sldId id="360" r:id="rId140"/>
    <p:sldId id="361" r:id="rId141"/>
    <p:sldId id="362" r:id="rId142"/>
    <p:sldId id="363" r:id="rId143"/>
    <p:sldId id="364" r:id="rId144"/>
    <p:sldId id="365" r:id="rId145"/>
    <p:sldId id="366" r:id="rId146"/>
    <p:sldId id="367" r:id="rId147"/>
    <p:sldId id="368" r:id="rId148"/>
    <p:sldId id="369" r:id="rId149"/>
    <p:sldId id="370" r:id="rId150"/>
    <p:sldId id="371" r:id="rId151"/>
    <p:sldId id="602" r:id="rId152"/>
    <p:sldId id="372" r:id="rId153"/>
    <p:sldId id="373" r:id="rId154"/>
    <p:sldId id="641" r:id="rId155"/>
    <p:sldId id="375" r:id="rId156"/>
    <p:sldId id="376" r:id="rId157"/>
    <p:sldId id="377" r:id="rId158"/>
    <p:sldId id="378" r:id="rId159"/>
    <p:sldId id="379" r:id="rId160"/>
    <p:sldId id="380" r:id="rId161"/>
    <p:sldId id="381" r:id="rId162"/>
    <p:sldId id="382" r:id="rId163"/>
    <p:sldId id="383" r:id="rId164"/>
    <p:sldId id="384" r:id="rId165"/>
    <p:sldId id="385" r:id="rId166"/>
    <p:sldId id="386" r:id="rId167"/>
    <p:sldId id="387" r:id="rId168"/>
    <p:sldId id="388" r:id="rId169"/>
    <p:sldId id="389" r:id="rId170"/>
    <p:sldId id="390" r:id="rId171"/>
    <p:sldId id="391" r:id="rId172"/>
    <p:sldId id="392" r:id="rId173"/>
    <p:sldId id="393" r:id="rId174"/>
    <p:sldId id="394" r:id="rId175"/>
    <p:sldId id="395" r:id="rId176"/>
    <p:sldId id="396" r:id="rId177"/>
    <p:sldId id="397" r:id="rId178"/>
    <p:sldId id="398" r:id="rId179"/>
    <p:sldId id="399" r:id="rId180"/>
    <p:sldId id="400" r:id="rId181"/>
    <p:sldId id="401" r:id="rId182"/>
    <p:sldId id="402" r:id="rId183"/>
    <p:sldId id="403" r:id="rId184"/>
    <p:sldId id="404" r:id="rId185"/>
    <p:sldId id="405" r:id="rId186"/>
    <p:sldId id="406" r:id="rId187"/>
    <p:sldId id="407" r:id="rId188"/>
    <p:sldId id="410" r:id="rId189"/>
    <p:sldId id="411" r:id="rId190"/>
    <p:sldId id="412" r:id="rId191"/>
    <p:sldId id="414" r:id="rId192"/>
    <p:sldId id="413" r:id="rId193"/>
    <p:sldId id="415" r:id="rId194"/>
    <p:sldId id="416" r:id="rId195"/>
    <p:sldId id="417" r:id="rId196"/>
    <p:sldId id="418" r:id="rId197"/>
    <p:sldId id="419" r:id="rId198"/>
    <p:sldId id="420" r:id="rId199"/>
    <p:sldId id="421" r:id="rId200"/>
    <p:sldId id="422" r:id="rId201"/>
    <p:sldId id="423" r:id="rId202"/>
    <p:sldId id="653" r:id="rId203"/>
    <p:sldId id="424" r:id="rId204"/>
    <p:sldId id="425" r:id="rId205"/>
    <p:sldId id="426" r:id="rId206"/>
    <p:sldId id="427" r:id="rId207"/>
    <p:sldId id="428" r:id="rId208"/>
    <p:sldId id="429" r:id="rId209"/>
    <p:sldId id="430" r:id="rId210"/>
    <p:sldId id="431" r:id="rId211"/>
    <p:sldId id="432" r:id="rId212"/>
    <p:sldId id="433" r:id="rId213"/>
    <p:sldId id="434" r:id="rId214"/>
    <p:sldId id="435" r:id="rId215"/>
    <p:sldId id="436" r:id="rId216"/>
    <p:sldId id="437" r:id="rId217"/>
    <p:sldId id="438" r:id="rId218"/>
    <p:sldId id="439" r:id="rId219"/>
    <p:sldId id="440" r:id="rId220"/>
    <p:sldId id="441" r:id="rId221"/>
    <p:sldId id="457" r:id="rId222"/>
    <p:sldId id="458" r:id="rId223"/>
    <p:sldId id="459" r:id="rId224"/>
    <p:sldId id="460" r:id="rId225"/>
    <p:sldId id="461" r:id="rId226"/>
    <p:sldId id="462" r:id="rId227"/>
    <p:sldId id="463" r:id="rId228"/>
    <p:sldId id="464" r:id="rId229"/>
    <p:sldId id="465" r:id="rId230"/>
    <p:sldId id="466" r:id="rId231"/>
    <p:sldId id="467" r:id="rId232"/>
    <p:sldId id="468" r:id="rId233"/>
    <p:sldId id="469" r:id="rId234"/>
    <p:sldId id="470" r:id="rId235"/>
    <p:sldId id="471" r:id="rId236"/>
    <p:sldId id="472" r:id="rId237"/>
    <p:sldId id="473" r:id="rId238"/>
    <p:sldId id="474" r:id="rId239"/>
    <p:sldId id="475" r:id="rId240"/>
    <p:sldId id="476" r:id="rId241"/>
    <p:sldId id="477" r:id="rId242"/>
    <p:sldId id="478" r:id="rId243"/>
    <p:sldId id="479" r:id="rId244"/>
    <p:sldId id="598" r:id="rId245"/>
    <p:sldId id="480" r:id="rId246"/>
    <p:sldId id="481" r:id="rId247"/>
    <p:sldId id="482" r:id="rId248"/>
    <p:sldId id="483" r:id="rId249"/>
    <p:sldId id="484" r:id="rId250"/>
    <p:sldId id="510" r:id="rId251"/>
    <p:sldId id="511" r:id="rId252"/>
    <p:sldId id="512" r:id="rId253"/>
    <p:sldId id="513" r:id="rId254"/>
    <p:sldId id="514" r:id="rId255"/>
    <p:sldId id="515" r:id="rId256"/>
    <p:sldId id="516" r:id="rId257"/>
    <p:sldId id="517" r:id="rId258"/>
    <p:sldId id="518" r:id="rId259"/>
    <p:sldId id="519" r:id="rId260"/>
    <p:sldId id="520" r:id="rId261"/>
    <p:sldId id="521" r:id="rId262"/>
    <p:sldId id="522" r:id="rId263"/>
    <p:sldId id="523" r:id="rId264"/>
    <p:sldId id="524" r:id="rId265"/>
    <p:sldId id="525" r:id="rId266"/>
    <p:sldId id="541" r:id="rId267"/>
    <p:sldId id="542" r:id="rId268"/>
    <p:sldId id="543" r:id="rId269"/>
    <p:sldId id="544" r:id="rId270"/>
    <p:sldId id="545" r:id="rId271"/>
    <p:sldId id="546" r:id="rId272"/>
    <p:sldId id="547" r:id="rId273"/>
    <p:sldId id="548" r:id="rId274"/>
    <p:sldId id="549" r:id="rId275"/>
    <p:sldId id="550" r:id="rId276"/>
    <p:sldId id="551" r:id="rId277"/>
    <p:sldId id="552" r:id="rId278"/>
    <p:sldId id="553" r:id="rId279"/>
    <p:sldId id="555" r:id="rId280"/>
    <p:sldId id="554" r:id="rId281"/>
    <p:sldId id="639" r:id="rId282"/>
    <p:sldId id="640" r:id="rId283"/>
    <p:sldId id="642" r:id="rId284"/>
    <p:sldId id="556" r:id="rId285"/>
    <p:sldId id="557" r:id="rId286"/>
    <p:sldId id="558" r:id="rId287"/>
    <p:sldId id="628" r:id="rId288"/>
    <p:sldId id="559" r:id="rId289"/>
    <p:sldId id="560" r:id="rId290"/>
    <p:sldId id="561" r:id="rId291"/>
    <p:sldId id="638" r:id="rId292"/>
    <p:sldId id="633" r:id="rId293"/>
    <p:sldId id="645" r:id="rId294"/>
    <p:sldId id="646" r:id="rId295"/>
    <p:sldId id="644" r:id="rId296"/>
    <p:sldId id="647" r:id="rId297"/>
    <p:sldId id="648" r:id="rId298"/>
    <p:sldId id="649" r:id="rId299"/>
    <p:sldId id="650" r:id="rId300"/>
    <p:sldId id="651" r:id="rId301"/>
    <p:sldId id="652" r:id="rId302"/>
    <p:sldId id="637" r:id="rId30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721" autoAdjust="0"/>
    <p:restoredTop sz="86355" autoAdjust="0"/>
  </p:normalViewPr>
  <p:slideViewPr>
    <p:cSldViewPr snapToGrid="0" showGuides="1">
      <p:cViewPr varScale="1">
        <p:scale>
          <a:sx n="64" d="100"/>
          <a:sy n="64" d="100"/>
        </p:scale>
        <p:origin x="1278" y="72"/>
      </p:cViewPr>
      <p:guideLst>
        <p:guide orient="horz" pos="2160"/>
        <p:guide pos="3840"/>
      </p:guideLst>
    </p:cSldViewPr>
  </p:slideViewPr>
  <p:outlineViewPr>
    <p:cViewPr>
      <p:scale>
        <a:sx n="33" d="100"/>
        <a:sy n="33" d="100"/>
      </p:scale>
      <p:origin x="0" y="-46374"/>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303" Type="http://schemas.openxmlformats.org/officeDocument/2006/relationships/slide" Target="slides/slide302.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247" Type="http://schemas.openxmlformats.org/officeDocument/2006/relationships/slide" Target="slides/slide246.xml"/><Relationship Id="rId107" Type="http://schemas.openxmlformats.org/officeDocument/2006/relationships/slide" Target="slides/slide106.xml"/><Relationship Id="rId268" Type="http://schemas.openxmlformats.org/officeDocument/2006/relationships/slide" Target="slides/slide267.xml"/><Relationship Id="rId289" Type="http://schemas.openxmlformats.org/officeDocument/2006/relationships/slide" Target="slides/slide288.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slide" Target="slides/slide236.xml"/><Relationship Id="rId258" Type="http://schemas.openxmlformats.org/officeDocument/2006/relationships/slide" Target="slides/slide257.xml"/><Relationship Id="rId279" Type="http://schemas.openxmlformats.org/officeDocument/2006/relationships/slide" Target="slides/slide278.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notesMaster" Target="notesMasters/notesMaster1.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slide" Target="slides/slide247.xml"/><Relationship Id="rId269" Type="http://schemas.openxmlformats.org/officeDocument/2006/relationships/slide" Target="slides/slide268.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280" Type="http://schemas.openxmlformats.org/officeDocument/2006/relationships/slide" Target="slides/slide279.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291" Type="http://schemas.openxmlformats.org/officeDocument/2006/relationships/slide" Target="slides/slide290.xml"/><Relationship Id="rId305" Type="http://schemas.openxmlformats.org/officeDocument/2006/relationships/presProps" Target="presProps.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281" Type="http://schemas.openxmlformats.org/officeDocument/2006/relationships/slide" Target="slides/slide280.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slide" Target="slides/slide249.xml"/><Relationship Id="rId271" Type="http://schemas.openxmlformats.org/officeDocument/2006/relationships/slide" Target="slides/slide270.xml"/><Relationship Id="rId292" Type="http://schemas.openxmlformats.org/officeDocument/2006/relationships/slide" Target="slides/slide291.xml"/><Relationship Id="rId306" Type="http://schemas.openxmlformats.org/officeDocument/2006/relationships/viewProps" Target="viewProps.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slide" Target="slides/slide202.xml"/><Relationship Id="rId208" Type="http://schemas.openxmlformats.org/officeDocument/2006/relationships/slide" Target="slides/slide207.xml"/><Relationship Id="rId229" Type="http://schemas.openxmlformats.org/officeDocument/2006/relationships/slide" Target="slides/slide228.xml"/><Relationship Id="rId19" Type="http://schemas.openxmlformats.org/officeDocument/2006/relationships/slide" Target="slides/slide18.xml"/><Relationship Id="rId224" Type="http://schemas.openxmlformats.org/officeDocument/2006/relationships/slide" Target="slides/slide223.xml"/><Relationship Id="rId240" Type="http://schemas.openxmlformats.org/officeDocument/2006/relationships/slide" Target="slides/slide239.xml"/><Relationship Id="rId245" Type="http://schemas.openxmlformats.org/officeDocument/2006/relationships/slide" Target="slides/slide244.xml"/><Relationship Id="rId261" Type="http://schemas.openxmlformats.org/officeDocument/2006/relationships/slide" Target="slides/slide260.xml"/><Relationship Id="rId266" Type="http://schemas.openxmlformats.org/officeDocument/2006/relationships/slide" Target="slides/slide265.xml"/><Relationship Id="rId287" Type="http://schemas.openxmlformats.org/officeDocument/2006/relationships/slide" Target="slides/slide286.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282" Type="http://schemas.openxmlformats.org/officeDocument/2006/relationships/slide" Target="slides/slide28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219" Type="http://schemas.openxmlformats.org/officeDocument/2006/relationships/slide" Target="slides/slide218.xml"/><Relationship Id="rId3" Type="http://schemas.openxmlformats.org/officeDocument/2006/relationships/slide" Target="slides/slide2.xml"/><Relationship Id="rId214" Type="http://schemas.openxmlformats.org/officeDocument/2006/relationships/slide" Target="slides/slide213.xml"/><Relationship Id="rId230" Type="http://schemas.openxmlformats.org/officeDocument/2006/relationships/slide" Target="slides/slide229.xml"/><Relationship Id="rId235" Type="http://schemas.openxmlformats.org/officeDocument/2006/relationships/slide" Target="slides/slide234.xml"/><Relationship Id="rId251" Type="http://schemas.openxmlformats.org/officeDocument/2006/relationships/slide" Target="slides/slide250.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72" Type="http://schemas.openxmlformats.org/officeDocument/2006/relationships/slide" Target="slides/slide271.xml"/><Relationship Id="rId293" Type="http://schemas.openxmlformats.org/officeDocument/2006/relationships/slide" Target="slides/slide292.xml"/><Relationship Id="rId302" Type="http://schemas.openxmlformats.org/officeDocument/2006/relationships/slide" Target="slides/slide301.xml"/><Relationship Id="rId30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slide" Target="slides/slide219.xml"/><Relationship Id="rId225" Type="http://schemas.openxmlformats.org/officeDocument/2006/relationships/slide" Target="slides/slide224.xml"/><Relationship Id="rId241" Type="http://schemas.openxmlformats.org/officeDocument/2006/relationships/slide" Target="slides/slide240.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262" Type="http://schemas.openxmlformats.org/officeDocument/2006/relationships/slide" Target="slides/slide261.xml"/><Relationship Id="rId283" Type="http://schemas.openxmlformats.org/officeDocument/2006/relationships/slide" Target="slides/slide282.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308" Type="http://schemas.openxmlformats.org/officeDocument/2006/relationships/tableStyles" Target="tableStyles.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CE2E765-0783-4E26-AECF-D45EE7949398}" type="doc">
      <dgm:prSet loTypeId="urn:microsoft.com/office/officeart/2005/8/layout/vList5" loCatId="list" qsTypeId="urn:microsoft.com/office/officeart/2005/8/quickstyle/simple1" qsCatId="simple" csTypeId="urn:microsoft.com/office/officeart/2005/8/colors/accent1_2" csCatId="accent1"/>
      <dgm:spPr/>
      <dgm:t>
        <a:bodyPr/>
        <a:lstStyle/>
        <a:p>
          <a:endParaRPr lang="en-US"/>
        </a:p>
      </dgm:t>
    </dgm:pt>
    <dgm:pt modelId="{EA067DC6-FADB-414B-979A-E90D658C4E13}">
      <dgm:prSet/>
      <dgm:spPr/>
      <dgm:t>
        <a:bodyPr/>
        <a:lstStyle/>
        <a:p>
          <a:pPr rtl="0"/>
          <a:r>
            <a:rPr lang="en-US" dirty="0" smtClean="0"/>
            <a:t>Every request has a header, that tells the status of the client</a:t>
          </a:r>
          <a:endParaRPr lang="en-US" dirty="0"/>
        </a:p>
      </dgm:t>
    </dgm:pt>
    <dgm:pt modelId="{9C1CE514-5920-42A7-8050-E9B0255DC4FC}" type="parTrans" cxnId="{B10E954E-AFFE-47FC-AD0B-4605476F8AB9}">
      <dgm:prSet/>
      <dgm:spPr/>
      <dgm:t>
        <a:bodyPr/>
        <a:lstStyle/>
        <a:p>
          <a:endParaRPr lang="en-US"/>
        </a:p>
      </dgm:t>
    </dgm:pt>
    <dgm:pt modelId="{72FD9BD9-F920-4603-AE83-058D005DF3B0}" type="sibTrans" cxnId="{B10E954E-AFFE-47FC-AD0B-4605476F8AB9}">
      <dgm:prSet/>
      <dgm:spPr/>
      <dgm:t>
        <a:bodyPr/>
        <a:lstStyle/>
        <a:p>
          <a:endParaRPr lang="en-US"/>
        </a:p>
      </dgm:t>
    </dgm:pt>
    <dgm:pt modelId="{F0A842F5-9EC0-468F-B688-DD8391B3E625}">
      <dgm:prSet/>
      <dgm:spPr/>
      <dgm:t>
        <a:bodyPr/>
        <a:lstStyle/>
        <a:p>
          <a:pPr rtl="0"/>
          <a:r>
            <a:rPr lang="en-US" smtClean="0"/>
            <a:t>GET</a:t>
          </a:r>
          <a:endParaRPr lang="en-US"/>
        </a:p>
      </dgm:t>
    </dgm:pt>
    <dgm:pt modelId="{A935A6A9-C6D9-49AC-88C8-A38C68674226}" type="parTrans" cxnId="{EF23629C-96BB-41F6-A214-E488ADCEA218}">
      <dgm:prSet/>
      <dgm:spPr/>
      <dgm:t>
        <a:bodyPr/>
        <a:lstStyle/>
        <a:p>
          <a:endParaRPr lang="en-US"/>
        </a:p>
      </dgm:t>
    </dgm:pt>
    <dgm:pt modelId="{8BCACC05-BFF3-4170-A1BC-E04EFBDE5FD1}" type="sibTrans" cxnId="{EF23629C-96BB-41F6-A214-E488ADCEA218}">
      <dgm:prSet/>
      <dgm:spPr/>
      <dgm:t>
        <a:bodyPr/>
        <a:lstStyle/>
        <a:p>
          <a:endParaRPr lang="en-US"/>
        </a:p>
      </dgm:t>
    </dgm:pt>
    <dgm:pt modelId="{3E5921FE-928B-4C7F-84C9-2CF8378AE538}">
      <dgm:prSet/>
      <dgm:spPr/>
      <dgm:t>
        <a:bodyPr/>
        <a:lstStyle/>
        <a:p>
          <a:pPr rtl="0"/>
          <a:r>
            <a:rPr lang="en-US" smtClean="0"/>
            <a:t>POST</a:t>
          </a:r>
          <a:endParaRPr lang="en-US"/>
        </a:p>
      </dgm:t>
    </dgm:pt>
    <dgm:pt modelId="{5D760696-F65E-4631-A143-70E79BCA31BB}" type="parTrans" cxnId="{1AE4C297-63A0-4CBF-BFBA-DF64BBD087C4}">
      <dgm:prSet/>
      <dgm:spPr/>
      <dgm:t>
        <a:bodyPr/>
        <a:lstStyle/>
        <a:p>
          <a:endParaRPr lang="en-US"/>
        </a:p>
      </dgm:t>
    </dgm:pt>
    <dgm:pt modelId="{D25ADF06-C1D1-4A40-B2B5-400CB3F6CB75}" type="sibTrans" cxnId="{1AE4C297-63A0-4CBF-BFBA-DF64BBD087C4}">
      <dgm:prSet/>
      <dgm:spPr/>
      <dgm:t>
        <a:bodyPr/>
        <a:lstStyle/>
        <a:p>
          <a:endParaRPr lang="en-US"/>
        </a:p>
      </dgm:t>
    </dgm:pt>
    <dgm:pt modelId="{B20D7674-7352-4864-B7EE-A3B43B76F8CD}">
      <dgm:prSet/>
      <dgm:spPr/>
      <dgm:t>
        <a:bodyPr/>
        <a:lstStyle/>
        <a:p>
          <a:pPr rtl="0"/>
          <a:r>
            <a:rPr lang="en-US" smtClean="0"/>
            <a:t>HEAD</a:t>
          </a:r>
          <a:endParaRPr lang="en-US"/>
        </a:p>
      </dgm:t>
    </dgm:pt>
    <dgm:pt modelId="{366D3B85-50F8-42A6-A2AC-CB19E010E899}" type="parTrans" cxnId="{BEB36E68-84F2-4C34-AA7D-33DAAA646152}">
      <dgm:prSet/>
      <dgm:spPr/>
      <dgm:t>
        <a:bodyPr/>
        <a:lstStyle/>
        <a:p>
          <a:endParaRPr lang="en-US"/>
        </a:p>
      </dgm:t>
    </dgm:pt>
    <dgm:pt modelId="{48F003A7-754E-43F3-ADC9-45F621B36B98}" type="sibTrans" cxnId="{BEB36E68-84F2-4C34-AA7D-33DAAA646152}">
      <dgm:prSet/>
      <dgm:spPr/>
      <dgm:t>
        <a:bodyPr/>
        <a:lstStyle/>
        <a:p>
          <a:endParaRPr lang="en-US"/>
        </a:p>
      </dgm:t>
    </dgm:pt>
    <dgm:pt modelId="{D8D97437-013B-401B-A4DE-E09D5FF00B6A}">
      <dgm:prSet/>
      <dgm:spPr/>
      <dgm:t>
        <a:bodyPr/>
        <a:lstStyle/>
        <a:p>
          <a:pPr rtl="0"/>
          <a:r>
            <a:rPr lang="en-US" smtClean="0"/>
            <a:t>PUT</a:t>
          </a:r>
          <a:endParaRPr lang="en-US"/>
        </a:p>
      </dgm:t>
    </dgm:pt>
    <dgm:pt modelId="{19981549-8E96-4740-B082-54BCF440CFB1}" type="parTrans" cxnId="{6A0A30CB-84A9-4DB2-9794-D19359B15E98}">
      <dgm:prSet/>
      <dgm:spPr/>
      <dgm:t>
        <a:bodyPr/>
        <a:lstStyle/>
        <a:p>
          <a:endParaRPr lang="en-US"/>
        </a:p>
      </dgm:t>
    </dgm:pt>
    <dgm:pt modelId="{2BBE64A4-4ABA-4DD8-9BED-76E0483F813B}" type="sibTrans" cxnId="{6A0A30CB-84A9-4DB2-9794-D19359B15E98}">
      <dgm:prSet/>
      <dgm:spPr/>
      <dgm:t>
        <a:bodyPr/>
        <a:lstStyle/>
        <a:p>
          <a:endParaRPr lang="en-US"/>
        </a:p>
      </dgm:t>
    </dgm:pt>
    <dgm:pt modelId="{EC1C151C-2B0D-46DD-A03D-41876A58A911}">
      <dgm:prSet/>
      <dgm:spPr/>
      <dgm:t>
        <a:bodyPr/>
        <a:lstStyle/>
        <a:p>
          <a:pPr rtl="0"/>
          <a:r>
            <a:rPr lang="en-US" dirty="0" smtClean="0"/>
            <a:t>DELETE</a:t>
          </a:r>
          <a:endParaRPr lang="en-US" dirty="0"/>
        </a:p>
      </dgm:t>
    </dgm:pt>
    <dgm:pt modelId="{72AF5C21-3E01-4DEA-B699-3B94CDBCCEE1}" type="parTrans" cxnId="{A823D046-E5EB-4C0E-8A67-D078AAF96B4D}">
      <dgm:prSet/>
      <dgm:spPr/>
      <dgm:t>
        <a:bodyPr/>
        <a:lstStyle/>
        <a:p>
          <a:endParaRPr lang="en-US"/>
        </a:p>
      </dgm:t>
    </dgm:pt>
    <dgm:pt modelId="{ED4D3824-6AC8-418E-9309-910D7CD68283}" type="sibTrans" cxnId="{A823D046-E5EB-4C0E-8A67-D078AAF96B4D}">
      <dgm:prSet/>
      <dgm:spPr/>
      <dgm:t>
        <a:bodyPr/>
        <a:lstStyle/>
        <a:p>
          <a:endParaRPr lang="en-US"/>
        </a:p>
      </dgm:t>
    </dgm:pt>
    <dgm:pt modelId="{0B51989A-7196-423C-A38D-8F8F680F5990}">
      <dgm:prSet/>
      <dgm:spPr/>
      <dgm:t>
        <a:bodyPr/>
        <a:lstStyle/>
        <a:p>
          <a:pPr rtl="0"/>
          <a:r>
            <a:rPr lang="en-US" smtClean="0"/>
            <a:t>OPTIONS</a:t>
          </a:r>
          <a:endParaRPr lang="en-US"/>
        </a:p>
      </dgm:t>
    </dgm:pt>
    <dgm:pt modelId="{56B0354B-B8A2-4ABD-A9F0-498C5F7342BF}" type="parTrans" cxnId="{5E062534-28C5-4847-A291-06E8D64D9D33}">
      <dgm:prSet/>
      <dgm:spPr/>
      <dgm:t>
        <a:bodyPr/>
        <a:lstStyle/>
        <a:p>
          <a:endParaRPr lang="en-US"/>
        </a:p>
      </dgm:t>
    </dgm:pt>
    <dgm:pt modelId="{7DB1C9DE-C4B4-4C01-BCF4-6D00FB659211}" type="sibTrans" cxnId="{5E062534-28C5-4847-A291-06E8D64D9D33}">
      <dgm:prSet/>
      <dgm:spPr/>
      <dgm:t>
        <a:bodyPr/>
        <a:lstStyle/>
        <a:p>
          <a:endParaRPr lang="en-US"/>
        </a:p>
      </dgm:t>
    </dgm:pt>
    <dgm:pt modelId="{39CB99F4-C65E-47C9-A575-308203058DA7}">
      <dgm:prSet/>
      <dgm:spPr/>
      <dgm:t>
        <a:bodyPr/>
        <a:lstStyle/>
        <a:p>
          <a:pPr rtl="0"/>
          <a:r>
            <a:rPr lang="en-US" smtClean="0"/>
            <a:t>TRACE</a:t>
          </a:r>
          <a:endParaRPr lang="en-US"/>
        </a:p>
      </dgm:t>
    </dgm:pt>
    <dgm:pt modelId="{D6B3B38C-4860-413E-93DD-EF6FA08FFCA3}" type="parTrans" cxnId="{C1AB1208-49CE-443B-B215-AC4053CDB898}">
      <dgm:prSet/>
      <dgm:spPr/>
      <dgm:t>
        <a:bodyPr/>
        <a:lstStyle/>
        <a:p>
          <a:endParaRPr lang="en-US"/>
        </a:p>
      </dgm:t>
    </dgm:pt>
    <dgm:pt modelId="{7987885B-7F44-45BF-AB98-2B01D2C3F9CD}" type="sibTrans" cxnId="{C1AB1208-49CE-443B-B215-AC4053CDB898}">
      <dgm:prSet/>
      <dgm:spPr/>
      <dgm:t>
        <a:bodyPr/>
        <a:lstStyle/>
        <a:p>
          <a:endParaRPr lang="en-US"/>
        </a:p>
      </dgm:t>
    </dgm:pt>
    <dgm:pt modelId="{9EA4EBCE-D823-4881-AD18-48F987642F05}" type="pres">
      <dgm:prSet presAssocID="{ECE2E765-0783-4E26-AECF-D45EE7949398}" presName="Name0" presStyleCnt="0">
        <dgm:presLayoutVars>
          <dgm:dir/>
          <dgm:animLvl val="lvl"/>
          <dgm:resizeHandles val="exact"/>
        </dgm:presLayoutVars>
      </dgm:prSet>
      <dgm:spPr/>
      <dgm:t>
        <a:bodyPr/>
        <a:lstStyle/>
        <a:p>
          <a:endParaRPr lang="en-US"/>
        </a:p>
      </dgm:t>
    </dgm:pt>
    <dgm:pt modelId="{0A8B71A1-CAE8-4B78-9211-23B8A0954238}" type="pres">
      <dgm:prSet presAssocID="{EA067DC6-FADB-414B-979A-E90D658C4E13}" presName="linNode" presStyleCnt="0"/>
      <dgm:spPr/>
    </dgm:pt>
    <dgm:pt modelId="{80DB4232-9AAC-4574-8173-13BF12A317CD}" type="pres">
      <dgm:prSet presAssocID="{EA067DC6-FADB-414B-979A-E90D658C4E13}" presName="parentText" presStyleLbl="node1" presStyleIdx="0" presStyleCnt="1">
        <dgm:presLayoutVars>
          <dgm:chMax val="1"/>
          <dgm:bulletEnabled val="1"/>
        </dgm:presLayoutVars>
      </dgm:prSet>
      <dgm:spPr/>
      <dgm:t>
        <a:bodyPr/>
        <a:lstStyle/>
        <a:p>
          <a:endParaRPr lang="en-US"/>
        </a:p>
      </dgm:t>
    </dgm:pt>
    <dgm:pt modelId="{AB261B7D-E3FB-4A7A-B194-B31C175631F5}" type="pres">
      <dgm:prSet presAssocID="{EA067DC6-FADB-414B-979A-E90D658C4E13}" presName="descendantText" presStyleLbl="alignAccFollowNode1" presStyleIdx="0" presStyleCnt="1">
        <dgm:presLayoutVars>
          <dgm:bulletEnabled val="1"/>
        </dgm:presLayoutVars>
      </dgm:prSet>
      <dgm:spPr/>
      <dgm:t>
        <a:bodyPr/>
        <a:lstStyle/>
        <a:p>
          <a:endParaRPr lang="en-US"/>
        </a:p>
      </dgm:t>
    </dgm:pt>
  </dgm:ptLst>
  <dgm:cxnLst>
    <dgm:cxn modelId="{39645C71-1F77-4AF2-B811-62FE8D2C0187}" type="presOf" srcId="{3E5921FE-928B-4C7F-84C9-2CF8378AE538}" destId="{AB261B7D-E3FB-4A7A-B194-B31C175631F5}" srcOrd="0" destOrd="1" presId="urn:microsoft.com/office/officeart/2005/8/layout/vList5"/>
    <dgm:cxn modelId="{8135E7FF-23B4-4236-88F2-1CEF3351AD27}" type="presOf" srcId="{EA067DC6-FADB-414B-979A-E90D658C4E13}" destId="{80DB4232-9AAC-4574-8173-13BF12A317CD}" srcOrd="0" destOrd="0" presId="urn:microsoft.com/office/officeart/2005/8/layout/vList5"/>
    <dgm:cxn modelId="{913DA762-790C-41AB-B34C-3892A23EBD0A}" type="presOf" srcId="{39CB99F4-C65E-47C9-A575-308203058DA7}" destId="{AB261B7D-E3FB-4A7A-B194-B31C175631F5}" srcOrd="0" destOrd="6" presId="urn:microsoft.com/office/officeart/2005/8/layout/vList5"/>
    <dgm:cxn modelId="{B10E954E-AFFE-47FC-AD0B-4605476F8AB9}" srcId="{ECE2E765-0783-4E26-AECF-D45EE7949398}" destId="{EA067DC6-FADB-414B-979A-E90D658C4E13}" srcOrd="0" destOrd="0" parTransId="{9C1CE514-5920-42A7-8050-E9B0255DC4FC}" sibTransId="{72FD9BD9-F920-4603-AE83-058D005DF3B0}"/>
    <dgm:cxn modelId="{C1AB1208-49CE-443B-B215-AC4053CDB898}" srcId="{EA067DC6-FADB-414B-979A-E90D658C4E13}" destId="{39CB99F4-C65E-47C9-A575-308203058DA7}" srcOrd="6" destOrd="0" parTransId="{D6B3B38C-4860-413E-93DD-EF6FA08FFCA3}" sibTransId="{7987885B-7F44-45BF-AB98-2B01D2C3F9CD}"/>
    <dgm:cxn modelId="{6DE2AFCD-BADA-4D50-A58A-C09424878310}" type="presOf" srcId="{F0A842F5-9EC0-468F-B688-DD8391B3E625}" destId="{AB261B7D-E3FB-4A7A-B194-B31C175631F5}" srcOrd="0" destOrd="0" presId="urn:microsoft.com/office/officeart/2005/8/layout/vList5"/>
    <dgm:cxn modelId="{AB44C65B-5A19-45AA-B375-A4653DD45F76}" type="presOf" srcId="{EC1C151C-2B0D-46DD-A03D-41876A58A911}" destId="{AB261B7D-E3FB-4A7A-B194-B31C175631F5}" srcOrd="0" destOrd="4" presId="urn:microsoft.com/office/officeart/2005/8/layout/vList5"/>
    <dgm:cxn modelId="{3811C0B6-AD62-4202-802A-B8A44471E8A2}" type="presOf" srcId="{ECE2E765-0783-4E26-AECF-D45EE7949398}" destId="{9EA4EBCE-D823-4881-AD18-48F987642F05}" srcOrd="0" destOrd="0" presId="urn:microsoft.com/office/officeart/2005/8/layout/vList5"/>
    <dgm:cxn modelId="{5E062534-28C5-4847-A291-06E8D64D9D33}" srcId="{EA067DC6-FADB-414B-979A-E90D658C4E13}" destId="{0B51989A-7196-423C-A38D-8F8F680F5990}" srcOrd="5" destOrd="0" parTransId="{56B0354B-B8A2-4ABD-A9F0-498C5F7342BF}" sibTransId="{7DB1C9DE-C4B4-4C01-BCF4-6D00FB659211}"/>
    <dgm:cxn modelId="{1339D41C-8E7C-4B6C-87C6-9CEE25953A22}" type="presOf" srcId="{0B51989A-7196-423C-A38D-8F8F680F5990}" destId="{AB261B7D-E3FB-4A7A-B194-B31C175631F5}" srcOrd="0" destOrd="5" presId="urn:microsoft.com/office/officeart/2005/8/layout/vList5"/>
    <dgm:cxn modelId="{BEB36E68-84F2-4C34-AA7D-33DAAA646152}" srcId="{EA067DC6-FADB-414B-979A-E90D658C4E13}" destId="{B20D7674-7352-4864-B7EE-A3B43B76F8CD}" srcOrd="2" destOrd="0" parTransId="{366D3B85-50F8-42A6-A2AC-CB19E010E899}" sibTransId="{48F003A7-754E-43F3-ADC9-45F621B36B98}"/>
    <dgm:cxn modelId="{6A0A30CB-84A9-4DB2-9794-D19359B15E98}" srcId="{EA067DC6-FADB-414B-979A-E90D658C4E13}" destId="{D8D97437-013B-401B-A4DE-E09D5FF00B6A}" srcOrd="3" destOrd="0" parTransId="{19981549-8E96-4740-B082-54BCF440CFB1}" sibTransId="{2BBE64A4-4ABA-4DD8-9BED-76E0483F813B}"/>
    <dgm:cxn modelId="{0DD16FA7-6D15-47D6-8BAA-A6548E4092E7}" type="presOf" srcId="{B20D7674-7352-4864-B7EE-A3B43B76F8CD}" destId="{AB261B7D-E3FB-4A7A-B194-B31C175631F5}" srcOrd="0" destOrd="2" presId="urn:microsoft.com/office/officeart/2005/8/layout/vList5"/>
    <dgm:cxn modelId="{1AE4C297-63A0-4CBF-BFBA-DF64BBD087C4}" srcId="{EA067DC6-FADB-414B-979A-E90D658C4E13}" destId="{3E5921FE-928B-4C7F-84C9-2CF8378AE538}" srcOrd="1" destOrd="0" parTransId="{5D760696-F65E-4631-A143-70E79BCA31BB}" sibTransId="{D25ADF06-C1D1-4A40-B2B5-400CB3F6CB75}"/>
    <dgm:cxn modelId="{EF23629C-96BB-41F6-A214-E488ADCEA218}" srcId="{EA067DC6-FADB-414B-979A-E90D658C4E13}" destId="{F0A842F5-9EC0-468F-B688-DD8391B3E625}" srcOrd="0" destOrd="0" parTransId="{A935A6A9-C6D9-49AC-88C8-A38C68674226}" sibTransId="{8BCACC05-BFF3-4170-A1BC-E04EFBDE5FD1}"/>
    <dgm:cxn modelId="{156AF63D-9C27-464F-A81B-9EF5A6A467AE}" type="presOf" srcId="{D8D97437-013B-401B-A4DE-E09D5FF00B6A}" destId="{AB261B7D-E3FB-4A7A-B194-B31C175631F5}" srcOrd="0" destOrd="3" presId="urn:microsoft.com/office/officeart/2005/8/layout/vList5"/>
    <dgm:cxn modelId="{A823D046-E5EB-4C0E-8A67-D078AAF96B4D}" srcId="{EA067DC6-FADB-414B-979A-E90D658C4E13}" destId="{EC1C151C-2B0D-46DD-A03D-41876A58A911}" srcOrd="4" destOrd="0" parTransId="{72AF5C21-3E01-4DEA-B699-3B94CDBCCEE1}" sibTransId="{ED4D3824-6AC8-418E-9309-910D7CD68283}"/>
    <dgm:cxn modelId="{09647A91-8BB3-4C47-9D41-E4F5B3A2505A}" type="presParOf" srcId="{9EA4EBCE-D823-4881-AD18-48F987642F05}" destId="{0A8B71A1-CAE8-4B78-9211-23B8A0954238}" srcOrd="0" destOrd="0" presId="urn:microsoft.com/office/officeart/2005/8/layout/vList5"/>
    <dgm:cxn modelId="{798D2913-1752-4F27-98C9-4BB4AB7023EB}" type="presParOf" srcId="{0A8B71A1-CAE8-4B78-9211-23B8A0954238}" destId="{80DB4232-9AAC-4574-8173-13BF12A317CD}" srcOrd="0" destOrd="0" presId="urn:microsoft.com/office/officeart/2005/8/layout/vList5"/>
    <dgm:cxn modelId="{F8D1AA7E-3864-4CC1-82EF-ED5FDC91AF14}" type="presParOf" srcId="{0A8B71A1-CAE8-4B78-9211-23B8A0954238}" destId="{AB261B7D-E3FB-4A7A-B194-B31C175631F5}"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93258AE6-F233-4D86-9684-FF6ED991068B}" type="doc">
      <dgm:prSet loTypeId="urn:microsoft.com/office/officeart/2005/8/layout/vList5" loCatId="list" qsTypeId="urn:microsoft.com/office/officeart/2005/8/quickstyle/simple1" qsCatId="simple" csTypeId="urn:microsoft.com/office/officeart/2005/8/colors/accent1_2" csCatId="accent1"/>
      <dgm:spPr/>
      <dgm:t>
        <a:bodyPr/>
        <a:lstStyle/>
        <a:p>
          <a:endParaRPr lang="en-US"/>
        </a:p>
      </dgm:t>
    </dgm:pt>
    <dgm:pt modelId="{0BA1D4D8-4EA1-4CD2-97F3-20BCA3D63277}">
      <dgm:prSet/>
      <dgm:spPr/>
      <dgm:t>
        <a:bodyPr/>
        <a:lstStyle/>
        <a:p>
          <a:pPr rtl="0"/>
          <a:r>
            <a:rPr lang="en-US" smtClean="0"/>
            <a:t>Create a Dynamic web project</a:t>
          </a:r>
          <a:endParaRPr lang="en-US"/>
        </a:p>
      </dgm:t>
    </dgm:pt>
    <dgm:pt modelId="{78A9CE7A-3CEB-435B-BC7D-A6C646F843E7}" type="parTrans" cxnId="{FBCD8AEE-7F83-4809-8AD0-163735BCD77C}">
      <dgm:prSet/>
      <dgm:spPr/>
      <dgm:t>
        <a:bodyPr/>
        <a:lstStyle/>
        <a:p>
          <a:endParaRPr lang="en-US"/>
        </a:p>
      </dgm:t>
    </dgm:pt>
    <dgm:pt modelId="{6ED5F2C1-953B-4237-9B1C-A0FE6682846A}" type="sibTrans" cxnId="{FBCD8AEE-7F83-4809-8AD0-163735BCD77C}">
      <dgm:prSet/>
      <dgm:spPr/>
      <dgm:t>
        <a:bodyPr/>
        <a:lstStyle/>
        <a:p>
          <a:endParaRPr lang="en-US"/>
        </a:p>
      </dgm:t>
    </dgm:pt>
    <dgm:pt modelId="{57DDBED2-84C7-4B3F-B4E4-7099D5477BC9}">
      <dgm:prSet/>
      <dgm:spPr/>
      <dgm:t>
        <a:bodyPr/>
        <a:lstStyle/>
        <a:p>
          <a:pPr rtl="0"/>
          <a:r>
            <a:rPr lang="en-US" smtClean="0"/>
            <a:t>create a servlet</a:t>
          </a:r>
          <a:endParaRPr lang="en-US"/>
        </a:p>
      </dgm:t>
    </dgm:pt>
    <dgm:pt modelId="{B166F7CE-7D44-4FDC-94DD-E62015FA74D3}" type="parTrans" cxnId="{391EDE19-62F6-4CD4-9946-48CD76A7AA6B}">
      <dgm:prSet/>
      <dgm:spPr/>
      <dgm:t>
        <a:bodyPr/>
        <a:lstStyle/>
        <a:p>
          <a:endParaRPr lang="en-US"/>
        </a:p>
      </dgm:t>
    </dgm:pt>
    <dgm:pt modelId="{06CB1177-58A9-4420-B581-9E8323C40F17}" type="sibTrans" cxnId="{391EDE19-62F6-4CD4-9946-48CD76A7AA6B}">
      <dgm:prSet/>
      <dgm:spPr/>
      <dgm:t>
        <a:bodyPr/>
        <a:lstStyle/>
        <a:p>
          <a:endParaRPr lang="en-US"/>
        </a:p>
      </dgm:t>
    </dgm:pt>
    <dgm:pt modelId="{4F1FAA76-54C8-436E-8DDF-DCB42A48714B}">
      <dgm:prSet/>
      <dgm:spPr/>
      <dgm:t>
        <a:bodyPr/>
        <a:lstStyle/>
        <a:p>
          <a:pPr rtl="0"/>
          <a:r>
            <a:rPr lang="en-US" smtClean="0"/>
            <a:t>add servlet-api.jar file</a:t>
          </a:r>
          <a:endParaRPr lang="en-US"/>
        </a:p>
      </dgm:t>
    </dgm:pt>
    <dgm:pt modelId="{317EB737-9FB5-4BC7-A2C0-160F07CDB0A2}" type="parTrans" cxnId="{3A91B27C-F4DE-4DB5-A8C4-D747ED6F1539}">
      <dgm:prSet/>
      <dgm:spPr/>
      <dgm:t>
        <a:bodyPr/>
        <a:lstStyle/>
        <a:p>
          <a:endParaRPr lang="en-US"/>
        </a:p>
      </dgm:t>
    </dgm:pt>
    <dgm:pt modelId="{A8B25F61-EA1A-4B1B-B35E-A1148F335C20}" type="sibTrans" cxnId="{3A91B27C-F4DE-4DB5-A8C4-D747ED6F1539}">
      <dgm:prSet/>
      <dgm:spPr/>
      <dgm:t>
        <a:bodyPr/>
        <a:lstStyle/>
        <a:p>
          <a:endParaRPr lang="en-US"/>
        </a:p>
      </dgm:t>
    </dgm:pt>
    <dgm:pt modelId="{150590B6-B883-453B-ADF9-E40BFA175A1B}">
      <dgm:prSet/>
      <dgm:spPr/>
      <dgm:t>
        <a:bodyPr/>
        <a:lstStyle/>
        <a:p>
          <a:pPr rtl="0"/>
          <a:r>
            <a:rPr lang="en-US" smtClean="0"/>
            <a:t>Run the servlet</a:t>
          </a:r>
          <a:endParaRPr lang="en-US"/>
        </a:p>
      </dgm:t>
    </dgm:pt>
    <dgm:pt modelId="{6BB55E41-4937-4CFD-A94A-0D4AB35194CF}" type="parTrans" cxnId="{C99DF862-0B72-4A33-9F5E-49C440AF4FF9}">
      <dgm:prSet/>
      <dgm:spPr/>
      <dgm:t>
        <a:bodyPr/>
        <a:lstStyle/>
        <a:p>
          <a:endParaRPr lang="en-US"/>
        </a:p>
      </dgm:t>
    </dgm:pt>
    <dgm:pt modelId="{CF5F536C-4417-40FC-91B4-83C424A36AE3}" type="sibTrans" cxnId="{C99DF862-0B72-4A33-9F5E-49C440AF4FF9}">
      <dgm:prSet/>
      <dgm:spPr/>
      <dgm:t>
        <a:bodyPr/>
        <a:lstStyle/>
        <a:p>
          <a:endParaRPr lang="en-US"/>
        </a:p>
      </dgm:t>
    </dgm:pt>
    <dgm:pt modelId="{DADBEEE7-55CF-4348-867D-572D3FEE92F9}" type="pres">
      <dgm:prSet presAssocID="{93258AE6-F233-4D86-9684-FF6ED991068B}" presName="Name0" presStyleCnt="0">
        <dgm:presLayoutVars>
          <dgm:dir/>
          <dgm:animLvl val="lvl"/>
          <dgm:resizeHandles val="exact"/>
        </dgm:presLayoutVars>
      </dgm:prSet>
      <dgm:spPr/>
      <dgm:t>
        <a:bodyPr/>
        <a:lstStyle/>
        <a:p>
          <a:endParaRPr lang="en-US"/>
        </a:p>
      </dgm:t>
    </dgm:pt>
    <dgm:pt modelId="{B0D47BB8-BE20-43EB-BA38-6602F067C8C3}" type="pres">
      <dgm:prSet presAssocID="{0BA1D4D8-4EA1-4CD2-97F3-20BCA3D63277}" presName="linNode" presStyleCnt="0"/>
      <dgm:spPr/>
    </dgm:pt>
    <dgm:pt modelId="{D350BE07-AF14-4CD2-9F26-A5D0FF84DB2E}" type="pres">
      <dgm:prSet presAssocID="{0BA1D4D8-4EA1-4CD2-97F3-20BCA3D63277}" presName="parentText" presStyleLbl="node1" presStyleIdx="0" presStyleCnt="4">
        <dgm:presLayoutVars>
          <dgm:chMax val="1"/>
          <dgm:bulletEnabled val="1"/>
        </dgm:presLayoutVars>
      </dgm:prSet>
      <dgm:spPr/>
      <dgm:t>
        <a:bodyPr/>
        <a:lstStyle/>
        <a:p>
          <a:endParaRPr lang="en-US"/>
        </a:p>
      </dgm:t>
    </dgm:pt>
    <dgm:pt modelId="{44EB2597-90BA-4882-BCE1-A167F36FD7A9}" type="pres">
      <dgm:prSet presAssocID="{6ED5F2C1-953B-4237-9B1C-A0FE6682846A}" presName="sp" presStyleCnt="0"/>
      <dgm:spPr/>
    </dgm:pt>
    <dgm:pt modelId="{56710AF3-417C-4B9D-A213-612A0871EA78}" type="pres">
      <dgm:prSet presAssocID="{57DDBED2-84C7-4B3F-B4E4-7099D5477BC9}" presName="linNode" presStyleCnt="0"/>
      <dgm:spPr/>
    </dgm:pt>
    <dgm:pt modelId="{76131E04-7395-4607-B3CF-E996EAAD0048}" type="pres">
      <dgm:prSet presAssocID="{57DDBED2-84C7-4B3F-B4E4-7099D5477BC9}" presName="parentText" presStyleLbl="node1" presStyleIdx="1" presStyleCnt="4">
        <dgm:presLayoutVars>
          <dgm:chMax val="1"/>
          <dgm:bulletEnabled val="1"/>
        </dgm:presLayoutVars>
      </dgm:prSet>
      <dgm:spPr/>
      <dgm:t>
        <a:bodyPr/>
        <a:lstStyle/>
        <a:p>
          <a:endParaRPr lang="en-US"/>
        </a:p>
      </dgm:t>
    </dgm:pt>
    <dgm:pt modelId="{4530D4CC-ABDF-446C-A49F-60823B34DADC}" type="pres">
      <dgm:prSet presAssocID="{06CB1177-58A9-4420-B581-9E8323C40F17}" presName="sp" presStyleCnt="0"/>
      <dgm:spPr/>
    </dgm:pt>
    <dgm:pt modelId="{9A1F6119-FBF2-408F-B8D2-4E8EA135E5C0}" type="pres">
      <dgm:prSet presAssocID="{4F1FAA76-54C8-436E-8DDF-DCB42A48714B}" presName="linNode" presStyleCnt="0"/>
      <dgm:spPr/>
    </dgm:pt>
    <dgm:pt modelId="{44DD2E91-51B1-48B0-8ED5-4EA51ECF3D48}" type="pres">
      <dgm:prSet presAssocID="{4F1FAA76-54C8-436E-8DDF-DCB42A48714B}" presName="parentText" presStyleLbl="node1" presStyleIdx="2" presStyleCnt="4">
        <dgm:presLayoutVars>
          <dgm:chMax val="1"/>
          <dgm:bulletEnabled val="1"/>
        </dgm:presLayoutVars>
      </dgm:prSet>
      <dgm:spPr/>
      <dgm:t>
        <a:bodyPr/>
        <a:lstStyle/>
        <a:p>
          <a:endParaRPr lang="en-US"/>
        </a:p>
      </dgm:t>
    </dgm:pt>
    <dgm:pt modelId="{916C8972-6B19-4948-93E0-5D4084A835DB}" type="pres">
      <dgm:prSet presAssocID="{A8B25F61-EA1A-4B1B-B35E-A1148F335C20}" presName="sp" presStyleCnt="0"/>
      <dgm:spPr/>
    </dgm:pt>
    <dgm:pt modelId="{0042255B-17DF-4CB8-8E31-36DA01763E1B}" type="pres">
      <dgm:prSet presAssocID="{150590B6-B883-453B-ADF9-E40BFA175A1B}" presName="linNode" presStyleCnt="0"/>
      <dgm:spPr/>
    </dgm:pt>
    <dgm:pt modelId="{CB1F40F4-9CA7-4DA3-AB97-83390A17656D}" type="pres">
      <dgm:prSet presAssocID="{150590B6-B883-453B-ADF9-E40BFA175A1B}" presName="parentText" presStyleLbl="node1" presStyleIdx="3" presStyleCnt="4">
        <dgm:presLayoutVars>
          <dgm:chMax val="1"/>
          <dgm:bulletEnabled val="1"/>
        </dgm:presLayoutVars>
      </dgm:prSet>
      <dgm:spPr/>
      <dgm:t>
        <a:bodyPr/>
        <a:lstStyle/>
        <a:p>
          <a:endParaRPr lang="en-US"/>
        </a:p>
      </dgm:t>
    </dgm:pt>
  </dgm:ptLst>
  <dgm:cxnLst>
    <dgm:cxn modelId="{8D492CF8-F3C3-4DDB-A6BE-BC32EC27F68C}" type="presOf" srcId="{4F1FAA76-54C8-436E-8DDF-DCB42A48714B}" destId="{44DD2E91-51B1-48B0-8ED5-4EA51ECF3D48}" srcOrd="0" destOrd="0" presId="urn:microsoft.com/office/officeart/2005/8/layout/vList5"/>
    <dgm:cxn modelId="{F942B6AC-9405-4916-B3BA-EBD3F32D3CC5}" type="presOf" srcId="{57DDBED2-84C7-4B3F-B4E4-7099D5477BC9}" destId="{76131E04-7395-4607-B3CF-E996EAAD0048}" srcOrd="0" destOrd="0" presId="urn:microsoft.com/office/officeart/2005/8/layout/vList5"/>
    <dgm:cxn modelId="{F55D5C8E-29EC-4A3E-A6EF-BC8957692A38}" type="presOf" srcId="{150590B6-B883-453B-ADF9-E40BFA175A1B}" destId="{CB1F40F4-9CA7-4DA3-AB97-83390A17656D}" srcOrd="0" destOrd="0" presId="urn:microsoft.com/office/officeart/2005/8/layout/vList5"/>
    <dgm:cxn modelId="{FBCD8AEE-7F83-4809-8AD0-163735BCD77C}" srcId="{93258AE6-F233-4D86-9684-FF6ED991068B}" destId="{0BA1D4D8-4EA1-4CD2-97F3-20BCA3D63277}" srcOrd="0" destOrd="0" parTransId="{78A9CE7A-3CEB-435B-BC7D-A6C646F843E7}" sibTransId="{6ED5F2C1-953B-4237-9B1C-A0FE6682846A}"/>
    <dgm:cxn modelId="{6D76FDB5-C1E5-43AB-8890-18A045F0AD63}" type="presOf" srcId="{93258AE6-F233-4D86-9684-FF6ED991068B}" destId="{DADBEEE7-55CF-4348-867D-572D3FEE92F9}" srcOrd="0" destOrd="0" presId="urn:microsoft.com/office/officeart/2005/8/layout/vList5"/>
    <dgm:cxn modelId="{3A91B27C-F4DE-4DB5-A8C4-D747ED6F1539}" srcId="{93258AE6-F233-4D86-9684-FF6ED991068B}" destId="{4F1FAA76-54C8-436E-8DDF-DCB42A48714B}" srcOrd="2" destOrd="0" parTransId="{317EB737-9FB5-4BC7-A2C0-160F07CDB0A2}" sibTransId="{A8B25F61-EA1A-4B1B-B35E-A1148F335C20}"/>
    <dgm:cxn modelId="{C99DF862-0B72-4A33-9F5E-49C440AF4FF9}" srcId="{93258AE6-F233-4D86-9684-FF6ED991068B}" destId="{150590B6-B883-453B-ADF9-E40BFA175A1B}" srcOrd="3" destOrd="0" parTransId="{6BB55E41-4937-4CFD-A94A-0D4AB35194CF}" sibTransId="{CF5F536C-4417-40FC-91B4-83C424A36AE3}"/>
    <dgm:cxn modelId="{391EDE19-62F6-4CD4-9946-48CD76A7AA6B}" srcId="{93258AE6-F233-4D86-9684-FF6ED991068B}" destId="{57DDBED2-84C7-4B3F-B4E4-7099D5477BC9}" srcOrd="1" destOrd="0" parTransId="{B166F7CE-7D44-4FDC-94DD-E62015FA74D3}" sibTransId="{06CB1177-58A9-4420-B581-9E8323C40F17}"/>
    <dgm:cxn modelId="{AD362ACF-5B07-49EE-95E4-0BE377B1353F}" type="presOf" srcId="{0BA1D4D8-4EA1-4CD2-97F3-20BCA3D63277}" destId="{D350BE07-AF14-4CD2-9F26-A5D0FF84DB2E}" srcOrd="0" destOrd="0" presId="urn:microsoft.com/office/officeart/2005/8/layout/vList5"/>
    <dgm:cxn modelId="{2B2DDCB2-0D09-43F1-8A51-CFFCA8603257}" type="presParOf" srcId="{DADBEEE7-55CF-4348-867D-572D3FEE92F9}" destId="{B0D47BB8-BE20-43EB-BA38-6602F067C8C3}" srcOrd="0" destOrd="0" presId="urn:microsoft.com/office/officeart/2005/8/layout/vList5"/>
    <dgm:cxn modelId="{F6398E95-8A56-4407-B0E4-0D2EF1CFC1B4}" type="presParOf" srcId="{B0D47BB8-BE20-43EB-BA38-6602F067C8C3}" destId="{D350BE07-AF14-4CD2-9F26-A5D0FF84DB2E}" srcOrd="0" destOrd="0" presId="urn:microsoft.com/office/officeart/2005/8/layout/vList5"/>
    <dgm:cxn modelId="{220B0D57-A0E7-4477-B6C1-45C24C7F2360}" type="presParOf" srcId="{DADBEEE7-55CF-4348-867D-572D3FEE92F9}" destId="{44EB2597-90BA-4882-BCE1-A167F36FD7A9}" srcOrd="1" destOrd="0" presId="urn:microsoft.com/office/officeart/2005/8/layout/vList5"/>
    <dgm:cxn modelId="{395B7EA4-A05B-4BEE-BFAF-BF3A1CFD1E1C}" type="presParOf" srcId="{DADBEEE7-55CF-4348-867D-572D3FEE92F9}" destId="{56710AF3-417C-4B9D-A213-612A0871EA78}" srcOrd="2" destOrd="0" presId="urn:microsoft.com/office/officeart/2005/8/layout/vList5"/>
    <dgm:cxn modelId="{6628615D-7A2A-432D-8D01-FAD7B27EC020}" type="presParOf" srcId="{56710AF3-417C-4B9D-A213-612A0871EA78}" destId="{76131E04-7395-4607-B3CF-E996EAAD0048}" srcOrd="0" destOrd="0" presId="urn:microsoft.com/office/officeart/2005/8/layout/vList5"/>
    <dgm:cxn modelId="{B7B3EC98-5AF5-4B6E-94EC-5108F9E7AC4A}" type="presParOf" srcId="{DADBEEE7-55CF-4348-867D-572D3FEE92F9}" destId="{4530D4CC-ABDF-446C-A49F-60823B34DADC}" srcOrd="3" destOrd="0" presId="urn:microsoft.com/office/officeart/2005/8/layout/vList5"/>
    <dgm:cxn modelId="{10998F3B-F417-421A-A3D1-F6482857A455}" type="presParOf" srcId="{DADBEEE7-55CF-4348-867D-572D3FEE92F9}" destId="{9A1F6119-FBF2-408F-B8D2-4E8EA135E5C0}" srcOrd="4" destOrd="0" presId="urn:microsoft.com/office/officeart/2005/8/layout/vList5"/>
    <dgm:cxn modelId="{C0DF5142-15A1-4435-9C20-9CF33E97CB7E}" type="presParOf" srcId="{9A1F6119-FBF2-408F-B8D2-4E8EA135E5C0}" destId="{44DD2E91-51B1-48B0-8ED5-4EA51ECF3D48}" srcOrd="0" destOrd="0" presId="urn:microsoft.com/office/officeart/2005/8/layout/vList5"/>
    <dgm:cxn modelId="{E7C9743D-0D44-4F52-A48B-021438383D78}" type="presParOf" srcId="{DADBEEE7-55CF-4348-867D-572D3FEE92F9}" destId="{916C8972-6B19-4948-93E0-5D4084A835DB}" srcOrd="5" destOrd="0" presId="urn:microsoft.com/office/officeart/2005/8/layout/vList5"/>
    <dgm:cxn modelId="{5036C5CE-4B46-4B1E-A0D1-3D695ABBABD0}" type="presParOf" srcId="{DADBEEE7-55CF-4348-867D-572D3FEE92F9}" destId="{0042255B-17DF-4CB8-8E31-36DA01763E1B}" srcOrd="6" destOrd="0" presId="urn:microsoft.com/office/officeart/2005/8/layout/vList5"/>
    <dgm:cxn modelId="{8246B297-6152-44D3-AF6E-AF4FE1775EE6}" type="presParOf" srcId="{0042255B-17DF-4CB8-8E31-36DA01763E1B}" destId="{CB1F40F4-9CA7-4DA3-AB97-83390A17656D}" srcOrd="0"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9EA4D975-9ED3-420E-849F-172718F17078}"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371DC135-4882-40C7-A20D-A9195C587645}">
      <dgm:prSet/>
      <dgm:spPr/>
      <dgm:t>
        <a:bodyPr/>
        <a:lstStyle/>
        <a:p>
          <a:pPr rtl="0"/>
          <a:r>
            <a:rPr lang="en-US" smtClean="0"/>
            <a:t>Create a web project</a:t>
          </a:r>
          <a:endParaRPr lang="en-US"/>
        </a:p>
      </dgm:t>
    </dgm:pt>
    <dgm:pt modelId="{7D7FE010-6930-4830-95B5-7BC4990DB629}" type="parTrans" cxnId="{EBB4B005-F9B2-4A5E-8C8D-91E5D435E615}">
      <dgm:prSet/>
      <dgm:spPr/>
      <dgm:t>
        <a:bodyPr/>
        <a:lstStyle/>
        <a:p>
          <a:endParaRPr lang="en-US"/>
        </a:p>
      </dgm:t>
    </dgm:pt>
    <dgm:pt modelId="{2B907814-54A6-40D2-8E0E-1C628980C1AC}" type="sibTrans" cxnId="{EBB4B005-F9B2-4A5E-8C8D-91E5D435E615}">
      <dgm:prSet/>
      <dgm:spPr/>
      <dgm:t>
        <a:bodyPr/>
        <a:lstStyle/>
        <a:p>
          <a:endParaRPr lang="en-US"/>
        </a:p>
      </dgm:t>
    </dgm:pt>
    <dgm:pt modelId="{283A3FD9-9895-4C57-ACAF-3111906354A7}">
      <dgm:prSet/>
      <dgm:spPr/>
      <dgm:t>
        <a:bodyPr/>
        <a:lstStyle/>
        <a:p>
          <a:pPr rtl="0"/>
          <a:r>
            <a:rPr lang="en-US" smtClean="0"/>
            <a:t>create a servlet</a:t>
          </a:r>
          <a:endParaRPr lang="en-US"/>
        </a:p>
      </dgm:t>
    </dgm:pt>
    <dgm:pt modelId="{3ACDA05E-1D60-48DF-9AF3-B9D60FF1BF1A}" type="parTrans" cxnId="{D4C01B73-D459-4F6A-BDA6-1F9FA3336318}">
      <dgm:prSet/>
      <dgm:spPr/>
      <dgm:t>
        <a:bodyPr/>
        <a:lstStyle/>
        <a:p>
          <a:endParaRPr lang="en-US"/>
        </a:p>
      </dgm:t>
    </dgm:pt>
    <dgm:pt modelId="{51266788-8EE4-48A0-8986-4C8F381CAD8C}" type="sibTrans" cxnId="{D4C01B73-D459-4F6A-BDA6-1F9FA3336318}">
      <dgm:prSet/>
      <dgm:spPr/>
      <dgm:t>
        <a:bodyPr/>
        <a:lstStyle/>
        <a:p>
          <a:endParaRPr lang="en-US"/>
        </a:p>
      </dgm:t>
    </dgm:pt>
    <dgm:pt modelId="{38D0F4AD-FC84-4787-BC68-7887CE3EFDAB}">
      <dgm:prSet/>
      <dgm:spPr/>
      <dgm:t>
        <a:bodyPr/>
        <a:lstStyle/>
        <a:p>
          <a:pPr rtl="0"/>
          <a:r>
            <a:rPr lang="en-US" smtClean="0"/>
            <a:t>start myeclipse tomcat server and deploy project</a:t>
          </a:r>
          <a:endParaRPr lang="en-US"/>
        </a:p>
      </dgm:t>
    </dgm:pt>
    <dgm:pt modelId="{C68568B1-CBF0-4751-A6CC-ACE558744F78}" type="parTrans" cxnId="{6FA0883B-C0AD-498E-80F6-D89F6D5F41DF}">
      <dgm:prSet/>
      <dgm:spPr/>
      <dgm:t>
        <a:bodyPr/>
        <a:lstStyle/>
        <a:p>
          <a:endParaRPr lang="en-US"/>
        </a:p>
      </dgm:t>
    </dgm:pt>
    <dgm:pt modelId="{2803238C-3588-49DE-B49B-855674F59B39}" type="sibTrans" cxnId="{6FA0883B-C0AD-498E-80F6-D89F6D5F41DF}">
      <dgm:prSet/>
      <dgm:spPr/>
      <dgm:t>
        <a:bodyPr/>
        <a:lstStyle/>
        <a:p>
          <a:endParaRPr lang="en-US"/>
        </a:p>
      </dgm:t>
    </dgm:pt>
    <dgm:pt modelId="{29BE56A2-222C-4C3E-ACC0-1515EC5C1669}" type="pres">
      <dgm:prSet presAssocID="{9EA4D975-9ED3-420E-849F-172718F17078}" presName="linear" presStyleCnt="0">
        <dgm:presLayoutVars>
          <dgm:animLvl val="lvl"/>
          <dgm:resizeHandles val="exact"/>
        </dgm:presLayoutVars>
      </dgm:prSet>
      <dgm:spPr/>
      <dgm:t>
        <a:bodyPr/>
        <a:lstStyle/>
        <a:p>
          <a:endParaRPr lang="en-US"/>
        </a:p>
      </dgm:t>
    </dgm:pt>
    <dgm:pt modelId="{76C11B21-2CFE-49BD-9FD7-585AE8BD9495}" type="pres">
      <dgm:prSet presAssocID="{371DC135-4882-40C7-A20D-A9195C587645}" presName="parentText" presStyleLbl="node1" presStyleIdx="0" presStyleCnt="3">
        <dgm:presLayoutVars>
          <dgm:chMax val="0"/>
          <dgm:bulletEnabled val="1"/>
        </dgm:presLayoutVars>
      </dgm:prSet>
      <dgm:spPr/>
      <dgm:t>
        <a:bodyPr/>
        <a:lstStyle/>
        <a:p>
          <a:endParaRPr lang="en-US"/>
        </a:p>
      </dgm:t>
    </dgm:pt>
    <dgm:pt modelId="{588464A1-B64B-48BD-B9CE-8106C3D496D5}" type="pres">
      <dgm:prSet presAssocID="{2B907814-54A6-40D2-8E0E-1C628980C1AC}" presName="spacer" presStyleCnt="0"/>
      <dgm:spPr/>
    </dgm:pt>
    <dgm:pt modelId="{F843485D-B5EA-4797-BFD6-31286142BF64}" type="pres">
      <dgm:prSet presAssocID="{283A3FD9-9895-4C57-ACAF-3111906354A7}" presName="parentText" presStyleLbl="node1" presStyleIdx="1" presStyleCnt="3">
        <dgm:presLayoutVars>
          <dgm:chMax val="0"/>
          <dgm:bulletEnabled val="1"/>
        </dgm:presLayoutVars>
      </dgm:prSet>
      <dgm:spPr/>
      <dgm:t>
        <a:bodyPr/>
        <a:lstStyle/>
        <a:p>
          <a:endParaRPr lang="en-US"/>
        </a:p>
      </dgm:t>
    </dgm:pt>
    <dgm:pt modelId="{6B5F50B1-F566-4DA7-9696-300C1C2BA94A}" type="pres">
      <dgm:prSet presAssocID="{51266788-8EE4-48A0-8986-4C8F381CAD8C}" presName="spacer" presStyleCnt="0"/>
      <dgm:spPr/>
    </dgm:pt>
    <dgm:pt modelId="{B0258984-5F24-46B9-8C3F-D3260D7F5437}" type="pres">
      <dgm:prSet presAssocID="{38D0F4AD-FC84-4787-BC68-7887CE3EFDAB}" presName="parentText" presStyleLbl="node1" presStyleIdx="2" presStyleCnt="3">
        <dgm:presLayoutVars>
          <dgm:chMax val="0"/>
          <dgm:bulletEnabled val="1"/>
        </dgm:presLayoutVars>
      </dgm:prSet>
      <dgm:spPr/>
      <dgm:t>
        <a:bodyPr/>
        <a:lstStyle/>
        <a:p>
          <a:endParaRPr lang="en-US"/>
        </a:p>
      </dgm:t>
    </dgm:pt>
  </dgm:ptLst>
  <dgm:cxnLst>
    <dgm:cxn modelId="{D4C01B73-D459-4F6A-BDA6-1F9FA3336318}" srcId="{9EA4D975-9ED3-420E-849F-172718F17078}" destId="{283A3FD9-9895-4C57-ACAF-3111906354A7}" srcOrd="1" destOrd="0" parTransId="{3ACDA05E-1D60-48DF-9AF3-B9D60FF1BF1A}" sibTransId="{51266788-8EE4-48A0-8986-4C8F381CAD8C}"/>
    <dgm:cxn modelId="{07099C65-7003-4AF5-8879-8D189B853DBD}" type="presOf" srcId="{9EA4D975-9ED3-420E-849F-172718F17078}" destId="{29BE56A2-222C-4C3E-ACC0-1515EC5C1669}" srcOrd="0" destOrd="0" presId="urn:microsoft.com/office/officeart/2005/8/layout/vList2"/>
    <dgm:cxn modelId="{EBB4B005-F9B2-4A5E-8C8D-91E5D435E615}" srcId="{9EA4D975-9ED3-420E-849F-172718F17078}" destId="{371DC135-4882-40C7-A20D-A9195C587645}" srcOrd="0" destOrd="0" parTransId="{7D7FE010-6930-4830-95B5-7BC4990DB629}" sibTransId="{2B907814-54A6-40D2-8E0E-1C628980C1AC}"/>
    <dgm:cxn modelId="{7FB1D8F6-C9F6-42D8-A3C6-C20228974802}" type="presOf" srcId="{283A3FD9-9895-4C57-ACAF-3111906354A7}" destId="{F843485D-B5EA-4797-BFD6-31286142BF64}" srcOrd="0" destOrd="0" presId="urn:microsoft.com/office/officeart/2005/8/layout/vList2"/>
    <dgm:cxn modelId="{35AB8C70-878C-42CD-979A-7B6EEA033D85}" type="presOf" srcId="{371DC135-4882-40C7-A20D-A9195C587645}" destId="{76C11B21-2CFE-49BD-9FD7-585AE8BD9495}" srcOrd="0" destOrd="0" presId="urn:microsoft.com/office/officeart/2005/8/layout/vList2"/>
    <dgm:cxn modelId="{6FA0883B-C0AD-498E-80F6-D89F6D5F41DF}" srcId="{9EA4D975-9ED3-420E-849F-172718F17078}" destId="{38D0F4AD-FC84-4787-BC68-7887CE3EFDAB}" srcOrd="2" destOrd="0" parTransId="{C68568B1-CBF0-4751-A6CC-ACE558744F78}" sibTransId="{2803238C-3588-49DE-B49B-855674F59B39}"/>
    <dgm:cxn modelId="{E2C4C878-FA5E-4812-AA6B-B7E08B2A9E55}" type="presOf" srcId="{38D0F4AD-FC84-4787-BC68-7887CE3EFDAB}" destId="{B0258984-5F24-46B9-8C3F-D3260D7F5437}" srcOrd="0" destOrd="0" presId="urn:microsoft.com/office/officeart/2005/8/layout/vList2"/>
    <dgm:cxn modelId="{43765409-DF9D-43FF-936A-91ED0383B564}" type="presParOf" srcId="{29BE56A2-222C-4C3E-ACC0-1515EC5C1669}" destId="{76C11B21-2CFE-49BD-9FD7-585AE8BD9495}" srcOrd="0" destOrd="0" presId="urn:microsoft.com/office/officeart/2005/8/layout/vList2"/>
    <dgm:cxn modelId="{480F648D-D800-4E53-958C-57C109797F5A}" type="presParOf" srcId="{29BE56A2-222C-4C3E-ACC0-1515EC5C1669}" destId="{588464A1-B64B-48BD-B9CE-8106C3D496D5}" srcOrd="1" destOrd="0" presId="urn:microsoft.com/office/officeart/2005/8/layout/vList2"/>
    <dgm:cxn modelId="{3E8B2ED1-16DF-453C-9CCD-FAB6BA4F9AA1}" type="presParOf" srcId="{29BE56A2-222C-4C3E-ACC0-1515EC5C1669}" destId="{F843485D-B5EA-4797-BFD6-31286142BF64}" srcOrd="2" destOrd="0" presId="urn:microsoft.com/office/officeart/2005/8/layout/vList2"/>
    <dgm:cxn modelId="{82F6BBE2-43A1-468E-9303-DD8AEAE4AF9F}" type="presParOf" srcId="{29BE56A2-222C-4C3E-ACC0-1515EC5C1669}" destId="{6B5F50B1-F566-4DA7-9696-300C1C2BA94A}" srcOrd="3" destOrd="0" presId="urn:microsoft.com/office/officeart/2005/8/layout/vList2"/>
    <dgm:cxn modelId="{F524D8C3-7AF4-43D3-8ABE-5A76B568E1FC}" type="presParOf" srcId="{29BE56A2-222C-4C3E-ACC0-1515EC5C1669}" destId="{B0258984-5F24-46B9-8C3F-D3260D7F5437}"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03993CF0-4BD2-496F-AED4-0F7D043FB6B8}"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AD386C52-BC56-4CF3-9646-9C611B382758}">
      <dgm:prSet/>
      <dgm:spPr/>
      <dgm:t>
        <a:bodyPr/>
        <a:lstStyle/>
        <a:p>
          <a:pPr rtl="0"/>
          <a:r>
            <a:rPr lang="en-US" dirty="0" smtClean="0"/>
            <a:t>1. By implementing Servlet interface,</a:t>
          </a:r>
          <a:endParaRPr lang="en-US" dirty="0"/>
        </a:p>
      </dgm:t>
    </dgm:pt>
    <dgm:pt modelId="{19F39F78-7F23-4B58-B2F3-99D9EA0B8948}" type="parTrans" cxnId="{91521DF5-FCD9-4598-A56C-222AE07BF826}">
      <dgm:prSet/>
      <dgm:spPr/>
      <dgm:t>
        <a:bodyPr/>
        <a:lstStyle/>
        <a:p>
          <a:endParaRPr lang="en-US"/>
        </a:p>
      </dgm:t>
    </dgm:pt>
    <dgm:pt modelId="{FE367192-BEEC-4DE5-A620-8E7B516B12AF}" type="sibTrans" cxnId="{91521DF5-FCD9-4598-A56C-222AE07BF826}">
      <dgm:prSet/>
      <dgm:spPr/>
      <dgm:t>
        <a:bodyPr/>
        <a:lstStyle/>
        <a:p>
          <a:endParaRPr lang="en-US"/>
        </a:p>
      </dgm:t>
    </dgm:pt>
    <dgm:pt modelId="{97D44B7C-4D3F-4C41-94C2-4BB16C19DAC3}">
      <dgm:prSet/>
      <dgm:spPr/>
      <dgm:t>
        <a:bodyPr/>
        <a:lstStyle/>
        <a:p>
          <a:pPr rtl="0"/>
          <a:r>
            <a:rPr lang="en-US" dirty="0" smtClean="0"/>
            <a:t>2. By extending GenericServlet class, (or)</a:t>
          </a:r>
          <a:endParaRPr lang="en-US" dirty="0"/>
        </a:p>
      </dgm:t>
    </dgm:pt>
    <dgm:pt modelId="{7E6E325A-E700-4DDF-8E8F-51BCF4188B82}" type="parTrans" cxnId="{FE3DD452-2C35-4A40-B8C4-ECCF8B9C4723}">
      <dgm:prSet/>
      <dgm:spPr/>
      <dgm:t>
        <a:bodyPr/>
        <a:lstStyle/>
        <a:p>
          <a:endParaRPr lang="en-US"/>
        </a:p>
      </dgm:t>
    </dgm:pt>
    <dgm:pt modelId="{853BEB93-1378-4B26-952B-4D246D6891C7}" type="sibTrans" cxnId="{FE3DD452-2C35-4A40-B8C4-ECCF8B9C4723}">
      <dgm:prSet/>
      <dgm:spPr/>
      <dgm:t>
        <a:bodyPr/>
        <a:lstStyle/>
        <a:p>
          <a:endParaRPr lang="en-US"/>
        </a:p>
      </dgm:t>
    </dgm:pt>
    <dgm:pt modelId="{E292908C-DD1D-4144-8FA5-3A8A9434457A}">
      <dgm:prSet/>
      <dgm:spPr/>
      <dgm:t>
        <a:bodyPr/>
        <a:lstStyle/>
        <a:p>
          <a:pPr rtl="0"/>
          <a:r>
            <a:rPr lang="en-US" dirty="0" smtClean="0"/>
            <a:t>3. By extending HttpServlet class</a:t>
          </a:r>
          <a:endParaRPr lang="en-US" dirty="0"/>
        </a:p>
      </dgm:t>
    </dgm:pt>
    <dgm:pt modelId="{DD61C29B-9A8E-420A-AF51-9426B3D6FEEE}" type="parTrans" cxnId="{2A04D87A-A5D1-4EB8-9834-4141BEF9416B}">
      <dgm:prSet/>
      <dgm:spPr/>
      <dgm:t>
        <a:bodyPr/>
        <a:lstStyle/>
        <a:p>
          <a:endParaRPr lang="en-US"/>
        </a:p>
      </dgm:t>
    </dgm:pt>
    <dgm:pt modelId="{886B2063-2255-4870-994F-377842E52E3A}" type="sibTrans" cxnId="{2A04D87A-A5D1-4EB8-9834-4141BEF9416B}">
      <dgm:prSet/>
      <dgm:spPr/>
      <dgm:t>
        <a:bodyPr/>
        <a:lstStyle/>
        <a:p>
          <a:endParaRPr lang="en-US"/>
        </a:p>
      </dgm:t>
    </dgm:pt>
    <dgm:pt modelId="{A50F7122-DF4A-4553-B270-B08F62564382}" type="pres">
      <dgm:prSet presAssocID="{03993CF0-4BD2-496F-AED4-0F7D043FB6B8}" presName="Name0" presStyleCnt="0">
        <dgm:presLayoutVars>
          <dgm:dir/>
          <dgm:animLvl val="lvl"/>
          <dgm:resizeHandles val="exact"/>
        </dgm:presLayoutVars>
      </dgm:prSet>
      <dgm:spPr/>
      <dgm:t>
        <a:bodyPr/>
        <a:lstStyle/>
        <a:p>
          <a:endParaRPr lang="en-US"/>
        </a:p>
      </dgm:t>
    </dgm:pt>
    <dgm:pt modelId="{4717D708-F73F-49FA-A367-0ADEE6B78B77}" type="pres">
      <dgm:prSet presAssocID="{AD386C52-BC56-4CF3-9646-9C611B382758}" presName="linNode" presStyleCnt="0"/>
      <dgm:spPr/>
    </dgm:pt>
    <dgm:pt modelId="{A01E1CF9-09D3-4D90-8B0D-728EBFBEABB8}" type="pres">
      <dgm:prSet presAssocID="{AD386C52-BC56-4CF3-9646-9C611B382758}" presName="parentText" presStyleLbl="node1" presStyleIdx="0" presStyleCnt="3">
        <dgm:presLayoutVars>
          <dgm:chMax val="1"/>
          <dgm:bulletEnabled val="1"/>
        </dgm:presLayoutVars>
      </dgm:prSet>
      <dgm:spPr/>
      <dgm:t>
        <a:bodyPr/>
        <a:lstStyle/>
        <a:p>
          <a:endParaRPr lang="en-US"/>
        </a:p>
      </dgm:t>
    </dgm:pt>
    <dgm:pt modelId="{71059F7B-4327-4298-8E49-192F80EFEBA3}" type="pres">
      <dgm:prSet presAssocID="{FE367192-BEEC-4DE5-A620-8E7B516B12AF}" presName="sp" presStyleCnt="0"/>
      <dgm:spPr/>
    </dgm:pt>
    <dgm:pt modelId="{1A17A310-8B44-4428-AFAF-CDF45CC84AD6}" type="pres">
      <dgm:prSet presAssocID="{97D44B7C-4D3F-4C41-94C2-4BB16C19DAC3}" presName="linNode" presStyleCnt="0"/>
      <dgm:spPr/>
    </dgm:pt>
    <dgm:pt modelId="{0333673C-3844-4F1A-920B-BED40E3B38E1}" type="pres">
      <dgm:prSet presAssocID="{97D44B7C-4D3F-4C41-94C2-4BB16C19DAC3}" presName="parentText" presStyleLbl="node1" presStyleIdx="1" presStyleCnt="3">
        <dgm:presLayoutVars>
          <dgm:chMax val="1"/>
          <dgm:bulletEnabled val="1"/>
        </dgm:presLayoutVars>
      </dgm:prSet>
      <dgm:spPr/>
      <dgm:t>
        <a:bodyPr/>
        <a:lstStyle/>
        <a:p>
          <a:endParaRPr lang="en-US"/>
        </a:p>
      </dgm:t>
    </dgm:pt>
    <dgm:pt modelId="{65635C8C-4DC4-4341-BCEC-0AC774A559C1}" type="pres">
      <dgm:prSet presAssocID="{853BEB93-1378-4B26-952B-4D246D6891C7}" presName="sp" presStyleCnt="0"/>
      <dgm:spPr/>
    </dgm:pt>
    <dgm:pt modelId="{2DE3EA65-DEC7-4CF8-AAFC-56C82C83A5C3}" type="pres">
      <dgm:prSet presAssocID="{E292908C-DD1D-4144-8FA5-3A8A9434457A}" presName="linNode" presStyleCnt="0"/>
      <dgm:spPr/>
    </dgm:pt>
    <dgm:pt modelId="{1943D2EC-5712-4994-B027-157FD525AEB4}" type="pres">
      <dgm:prSet presAssocID="{E292908C-DD1D-4144-8FA5-3A8A9434457A}" presName="parentText" presStyleLbl="node1" presStyleIdx="2" presStyleCnt="3">
        <dgm:presLayoutVars>
          <dgm:chMax val="1"/>
          <dgm:bulletEnabled val="1"/>
        </dgm:presLayoutVars>
      </dgm:prSet>
      <dgm:spPr/>
      <dgm:t>
        <a:bodyPr/>
        <a:lstStyle/>
        <a:p>
          <a:endParaRPr lang="en-US"/>
        </a:p>
      </dgm:t>
    </dgm:pt>
  </dgm:ptLst>
  <dgm:cxnLst>
    <dgm:cxn modelId="{FE3DD452-2C35-4A40-B8C4-ECCF8B9C4723}" srcId="{03993CF0-4BD2-496F-AED4-0F7D043FB6B8}" destId="{97D44B7C-4D3F-4C41-94C2-4BB16C19DAC3}" srcOrd="1" destOrd="0" parTransId="{7E6E325A-E700-4DDF-8E8F-51BCF4188B82}" sibTransId="{853BEB93-1378-4B26-952B-4D246D6891C7}"/>
    <dgm:cxn modelId="{91521DF5-FCD9-4598-A56C-222AE07BF826}" srcId="{03993CF0-4BD2-496F-AED4-0F7D043FB6B8}" destId="{AD386C52-BC56-4CF3-9646-9C611B382758}" srcOrd="0" destOrd="0" parTransId="{19F39F78-7F23-4B58-B2F3-99D9EA0B8948}" sibTransId="{FE367192-BEEC-4DE5-A620-8E7B516B12AF}"/>
    <dgm:cxn modelId="{2A04D87A-A5D1-4EB8-9834-4141BEF9416B}" srcId="{03993CF0-4BD2-496F-AED4-0F7D043FB6B8}" destId="{E292908C-DD1D-4144-8FA5-3A8A9434457A}" srcOrd="2" destOrd="0" parTransId="{DD61C29B-9A8E-420A-AF51-9426B3D6FEEE}" sibTransId="{886B2063-2255-4870-994F-377842E52E3A}"/>
    <dgm:cxn modelId="{FEF076E6-1BC8-428F-92FD-3CCE61A5F771}" type="presOf" srcId="{AD386C52-BC56-4CF3-9646-9C611B382758}" destId="{A01E1CF9-09D3-4D90-8B0D-728EBFBEABB8}" srcOrd="0" destOrd="0" presId="urn:microsoft.com/office/officeart/2005/8/layout/vList5"/>
    <dgm:cxn modelId="{164CF00C-75B9-4E78-BB17-1D8B63760166}" type="presOf" srcId="{97D44B7C-4D3F-4C41-94C2-4BB16C19DAC3}" destId="{0333673C-3844-4F1A-920B-BED40E3B38E1}" srcOrd="0" destOrd="0" presId="urn:microsoft.com/office/officeart/2005/8/layout/vList5"/>
    <dgm:cxn modelId="{20E9D7C8-0568-48B9-8B54-521B7EF51111}" type="presOf" srcId="{E292908C-DD1D-4144-8FA5-3A8A9434457A}" destId="{1943D2EC-5712-4994-B027-157FD525AEB4}" srcOrd="0" destOrd="0" presId="urn:microsoft.com/office/officeart/2005/8/layout/vList5"/>
    <dgm:cxn modelId="{D5751D57-FDB5-4407-9305-63B2B75C1B11}" type="presOf" srcId="{03993CF0-4BD2-496F-AED4-0F7D043FB6B8}" destId="{A50F7122-DF4A-4553-B270-B08F62564382}" srcOrd="0" destOrd="0" presId="urn:microsoft.com/office/officeart/2005/8/layout/vList5"/>
    <dgm:cxn modelId="{88378487-9314-4CCF-9B9E-2E26DB503BF6}" type="presParOf" srcId="{A50F7122-DF4A-4553-B270-B08F62564382}" destId="{4717D708-F73F-49FA-A367-0ADEE6B78B77}" srcOrd="0" destOrd="0" presId="urn:microsoft.com/office/officeart/2005/8/layout/vList5"/>
    <dgm:cxn modelId="{FE0F537D-48A4-44D3-BB8C-B4AB8BA92EE4}" type="presParOf" srcId="{4717D708-F73F-49FA-A367-0ADEE6B78B77}" destId="{A01E1CF9-09D3-4D90-8B0D-728EBFBEABB8}" srcOrd="0" destOrd="0" presId="urn:microsoft.com/office/officeart/2005/8/layout/vList5"/>
    <dgm:cxn modelId="{E3E47659-B010-4331-9E22-87F2E050A68C}" type="presParOf" srcId="{A50F7122-DF4A-4553-B270-B08F62564382}" destId="{71059F7B-4327-4298-8E49-192F80EFEBA3}" srcOrd="1" destOrd="0" presId="urn:microsoft.com/office/officeart/2005/8/layout/vList5"/>
    <dgm:cxn modelId="{7A6CCF6A-7C9C-48AA-B34E-ED36A2D16319}" type="presParOf" srcId="{A50F7122-DF4A-4553-B270-B08F62564382}" destId="{1A17A310-8B44-4428-AFAF-CDF45CC84AD6}" srcOrd="2" destOrd="0" presId="urn:microsoft.com/office/officeart/2005/8/layout/vList5"/>
    <dgm:cxn modelId="{8BD9185B-DE2C-4251-8F8B-FEF6A18AE4AF}" type="presParOf" srcId="{1A17A310-8B44-4428-AFAF-CDF45CC84AD6}" destId="{0333673C-3844-4F1A-920B-BED40E3B38E1}" srcOrd="0" destOrd="0" presId="urn:microsoft.com/office/officeart/2005/8/layout/vList5"/>
    <dgm:cxn modelId="{E8FC8692-A2FE-40CF-9990-01DB41024B4B}" type="presParOf" srcId="{A50F7122-DF4A-4553-B270-B08F62564382}" destId="{65635C8C-4DC4-4341-BCEC-0AC774A559C1}" srcOrd="3" destOrd="0" presId="urn:microsoft.com/office/officeart/2005/8/layout/vList5"/>
    <dgm:cxn modelId="{36A45D1D-6EE3-4FE8-B56E-F30EC9B0652B}" type="presParOf" srcId="{A50F7122-DF4A-4553-B270-B08F62564382}" destId="{2DE3EA65-DEC7-4CF8-AAFC-56C82C83A5C3}" srcOrd="4" destOrd="0" presId="urn:microsoft.com/office/officeart/2005/8/layout/vList5"/>
    <dgm:cxn modelId="{0CFCE24B-4117-47A7-A6F0-5A4F864F7166}" type="presParOf" srcId="{2DE3EA65-DEC7-4CF8-AAFC-56C82C83A5C3}" destId="{1943D2EC-5712-4994-B027-157FD525AEB4}" srcOrd="0"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C63021BB-0751-47B0-8FED-4B20FD8ECB59}" type="doc">
      <dgm:prSet loTypeId="urn:microsoft.com/office/officeart/2005/8/layout/hList6" loCatId="list" qsTypeId="urn:microsoft.com/office/officeart/2005/8/quickstyle/3d2" qsCatId="3D" csTypeId="urn:microsoft.com/office/officeart/2005/8/colors/accent1_2" csCatId="accent1"/>
      <dgm:spPr/>
      <dgm:t>
        <a:bodyPr/>
        <a:lstStyle/>
        <a:p>
          <a:endParaRPr lang="en-US"/>
        </a:p>
      </dgm:t>
    </dgm:pt>
    <dgm:pt modelId="{DDF3D662-0997-492B-AC05-BA6D4D493250}">
      <dgm:prSet/>
      <dgm:spPr/>
      <dgm:t>
        <a:bodyPr/>
        <a:lstStyle/>
        <a:p>
          <a:pPr rtl="0"/>
          <a:r>
            <a:rPr lang="en-US" b="1" dirty="0" smtClean="0"/>
            <a:t>Cookies</a:t>
          </a:r>
          <a:endParaRPr lang="en-US" dirty="0"/>
        </a:p>
      </dgm:t>
    </dgm:pt>
    <dgm:pt modelId="{0F0994A2-B0FC-4098-97EB-D9AC8006B79F}" type="parTrans" cxnId="{716A651D-26BA-4D75-A4FC-E0E886861602}">
      <dgm:prSet/>
      <dgm:spPr/>
      <dgm:t>
        <a:bodyPr/>
        <a:lstStyle/>
        <a:p>
          <a:endParaRPr lang="en-US"/>
        </a:p>
      </dgm:t>
    </dgm:pt>
    <dgm:pt modelId="{EECB1E91-47EA-4F2C-8C9C-18E680A9CDEC}" type="sibTrans" cxnId="{716A651D-26BA-4D75-A4FC-E0E886861602}">
      <dgm:prSet/>
      <dgm:spPr/>
      <dgm:t>
        <a:bodyPr/>
        <a:lstStyle/>
        <a:p>
          <a:endParaRPr lang="en-US"/>
        </a:p>
      </dgm:t>
    </dgm:pt>
    <dgm:pt modelId="{10C90B36-F520-4BAA-A2B1-E4C7A5206D2E}">
      <dgm:prSet/>
      <dgm:spPr/>
      <dgm:t>
        <a:bodyPr/>
        <a:lstStyle/>
        <a:p>
          <a:pPr rtl="0"/>
          <a:r>
            <a:rPr lang="en-US" b="1" smtClean="0"/>
            <a:t>Hidden Form Field</a:t>
          </a:r>
          <a:endParaRPr lang="en-US"/>
        </a:p>
      </dgm:t>
    </dgm:pt>
    <dgm:pt modelId="{C393CF13-F89B-45A4-B681-63F0B262F92A}" type="parTrans" cxnId="{726822C0-F234-4434-9D42-6CAC639ABF23}">
      <dgm:prSet/>
      <dgm:spPr/>
      <dgm:t>
        <a:bodyPr/>
        <a:lstStyle/>
        <a:p>
          <a:endParaRPr lang="en-US"/>
        </a:p>
      </dgm:t>
    </dgm:pt>
    <dgm:pt modelId="{A6B88D29-FA23-4264-9726-EE8CA168F583}" type="sibTrans" cxnId="{726822C0-F234-4434-9D42-6CAC639ABF23}">
      <dgm:prSet/>
      <dgm:spPr/>
      <dgm:t>
        <a:bodyPr/>
        <a:lstStyle/>
        <a:p>
          <a:endParaRPr lang="en-US"/>
        </a:p>
      </dgm:t>
    </dgm:pt>
    <dgm:pt modelId="{C50FC4B2-B287-40E0-8256-48D8297651C7}">
      <dgm:prSet/>
      <dgm:spPr/>
      <dgm:t>
        <a:bodyPr/>
        <a:lstStyle/>
        <a:p>
          <a:pPr rtl="0"/>
          <a:r>
            <a:rPr lang="en-US" b="1" smtClean="0"/>
            <a:t>URL Rewriting</a:t>
          </a:r>
          <a:endParaRPr lang="en-US"/>
        </a:p>
      </dgm:t>
    </dgm:pt>
    <dgm:pt modelId="{F5EA1F46-EED6-4202-B47E-BA86C8CAED53}" type="parTrans" cxnId="{E8042A3C-9112-4B36-A2F1-CE48A40816CE}">
      <dgm:prSet/>
      <dgm:spPr/>
      <dgm:t>
        <a:bodyPr/>
        <a:lstStyle/>
        <a:p>
          <a:endParaRPr lang="en-US"/>
        </a:p>
      </dgm:t>
    </dgm:pt>
    <dgm:pt modelId="{456052C0-25A3-40D2-9042-35EB5388BFE6}" type="sibTrans" cxnId="{E8042A3C-9112-4B36-A2F1-CE48A40816CE}">
      <dgm:prSet/>
      <dgm:spPr/>
      <dgm:t>
        <a:bodyPr/>
        <a:lstStyle/>
        <a:p>
          <a:endParaRPr lang="en-US"/>
        </a:p>
      </dgm:t>
    </dgm:pt>
    <dgm:pt modelId="{6E0BBB6F-048F-4240-B52E-9931AD7C852B}">
      <dgm:prSet/>
      <dgm:spPr/>
      <dgm:t>
        <a:bodyPr/>
        <a:lstStyle/>
        <a:p>
          <a:pPr rtl="0"/>
          <a:r>
            <a:rPr lang="en-US" b="1" smtClean="0"/>
            <a:t>HttpSession</a:t>
          </a:r>
          <a:endParaRPr lang="en-US"/>
        </a:p>
      </dgm:t>
    </dgm:pt>
    <dgm:pt modelId="{05276C54-21BC-4730-97C9-C91FBCCF692E}" type="parTrans" cxnId="{66341D82-CF46-4FF5-9471-34DB0B572673}">
      <dgm:prSet/>
      <dgm:spPr/>
      <dgm:t>
        <a:bodyPr/>
        <a:lstStyle/>
        <a:p>
          <a:endParaRPr lang="en-US"/>
        </a:p>
      </dgm:t>
    </dgm:pt>
    <dgm:pt modelId="{ECA1A607-0808-4ED9-BDC4-D3DCCF8E47A9}" type="sibTrans" cxnId="{66341D82-CF46-4FF5-9471-34DB0B572673}">
      <dgm:prSet/>
      <dgm:spPr/>
      <dgm:t>
        <a:bodyPr/>
        <a:lstStyle/>
        <a:p>
          <a:endParaRPr lang="en-US"/>
        </a:p>
      </dgm:t>
    </dgm:pt>
    <dgm:pt modelId="{12A1B974-2675-4409-90E5-4D43FBE76DC4}" type="pres">
      <dgm:prSet presAssocID="{C63021BB-0751-47B0-8FED-4B20FD8ECB59}" presName="Name0" presStyleCnt="0">
        <dgm:presLayoutVars>
          <dgm:dir/>
          <dgm:resizeHandles val="exact"/>
        </dgm:presLayoutVars>
      </dgm:prSet>
      <dgm:spPr/>
      <dgm:t>
        <a:bodyPr/>
        <a:lstStyle/>
        <a:p>
          <a:endParaRPr lang="en-US"/>
        </a:p>
      </dgm:t>
    </dgm:pt>
    <dgm:pt modelId="{F8E2FCF9-54CE-4B55-9CED-9D856546F685}" type="pres">
      <dgm:prSet presAssocID="{DDF3D662-0997-492B-AC05-BA6D4D493250}" presName="node" presStyleLbl="node1" presStyleIdx="0" presStyleCnt="4">
        <dgm:presLayoutVars>
          <dgm:bulletEnabled val="1"/>
        </dgm:presLayoutVars>
      </dgm:prSet>
      <dgm:spPr/>
      <dgm:t>
        <a:bodyPr/>
        <a:lstStyle/>
        <a:p>
          <a:endParaRPr lang="en-US"/>
        </a:p>
      </dgm:t>
    </dgm:pt>
    <dgm:pt modelId="{06B4E0E6-BD52-422C-80C0-17937D62FE08}" type="pres">
      <dgm:prSet presAssocID="{EECB1E91-47EA-4F2C-8C9C-18E680A9CDEC}" presName="sibTrans" presStyleCnt="0"/>
      <dgm:spPr/>
    </dgm:pt>
    <dgm:pt modelId="{1940ED94-F408-411C-B001-6AEAC52C7250}" type="pres">
      <dgm:prSet presAssocID="{10C90B36-F520-4BAA-A2B1-E4C7A5206D2E}" presName="node" presStyleLbl="node1" presStyleIdx="1" presStyleCnt="4">
        <dgm:presLayoutVars>
          <dgm:bulletEnabled val="1"/>
        </dgm:presLayoutVars>
      </dgm:prSet>
      <dgm:spPr/>
      <dgm:t>
        <a:bodyPr/>
        <a:lstStyle/>
        <a:p>
          <a:endParaRPr lang="en-US"/>
        </a:p>
      </dgm:t>
    </dgm:pt>
    <dgm:pt modelId="{08244338-A7CA-4392-BADF-0D6E3397E966}" type="pres">
      <dgm:prSet presAssocID="{A6B88D29-FA23-4264-9726-EE8CA168F583}" presName="sibTrans" presStyleCnt="0"/>
      <dgm:spPr/>
    </dgm:pt>
    <dgm:pt modelId="{48771003-BB76-441F-A048-45609E14414D}" type="pres">
      <dgm:prSet presAssocID="{C50FC4B2-B287-40E0-8256-48D8297651C7}" presName="node" presStyleLbl="node1" presStyleIdx="2" presStyleCnt="4">
        <dgm:presLayoutVars>
          <dgm:bulletEnabled val="1"/>
        </dgm:presLayoutVars>
      </dgm:prSet>
      <dgm:spPr/>
      <dgm:t>
        <a:bodyPr/>
        <a:lstStyle/>
        <a:p>
          <a:endParaRPr lang="en-US"/>
        </a:p>
      </dgm:t>
    </dgm:pt>
    <dgm:pt modelId="{40DD3464-477B-43CD-9F66-973C79A3D6A1}" type="pres">
      <dgm:prSet presAssocID="{456052C0-25A3-40D2-9042-35EB5388BFE6}" presName="sibTrans" presStyleCnt="0"/>
      <dgm:spPr/>
    </dgm:pt>
    <dgm:pt modelId="{9AA26824-F4AC-4FA3-AF9A-4207B020FC68}" type="pres">
      <dgm:prSet presAssocID="{6E0BBB6F-048F-4240-B52E-9931AD7C852B}" presName="node" presStyleLbl="node1" presStyleIdx="3" presStyleCnt="4">
        <dgm:presLayoutVars>
          <dgm:bulletEnabled val="1"/>
        </dgm:presLayoutVars>
      </dgm:prSet>
      <dgm:spPr/>
      <dgm:t>
        <a:bodyPr/>
        <a:lstStyle/>
        <a:p>
          <a:endParaRPr lang="en-US"/>
        </a:p>
      </dgm:t>
    </dgm:pt>
  </dgm:ptLst>
  <dgm:cxnLst>
    <dgm:cxn modelId="{2CEE4FEB-305E-4DD3-9CB2-90CC95B2C556}" type="presOf" srcId="{DDF3D662-0997-492B-AC05-BA6D4D493250}" destId="{F8E2FCF9-54CE-4B55-9CED-9D856546F685}" srcOrd="0" destOrd="0" presId="urn:microsoft.com/office/officeart/2005/8/layout/hList6"/>
    <dgm:cxn modelId="{726822C0-F234-4434-9D42-6CAC639ABF23}" srcId="{C63021BB-0751-47B0-8FED-4B20FD8ECB59}" destId="{10C90B36-F520-4BAA-A2B1-E4C7A5206D2E}" srcOrd="1" destOrd="0" parTransId="{C393CF13-F89B-45A4-B681-63F0B262F92A}" sibTransId="{A6B88D29-FA23-4264-9726-EE8CA168F583}"/>
    <dgm:cxn modelId="{E8042A3C-9112-4B36-A2F1-CE48A40816CE}" srcId="{C63021BB-0751-47B0-8FED-4B20FD8ECB59}" destId="{C50FC4B2-B287-40E0-8256-48D8297651C7}" srcOrd="2" destOrd="0" parTransId="{F5EA1F46-EED6-4202-B47E-BA86C8CAED53}" sibTransId="{456052C0-25A3-40D2-9042-35EB5388BFE6}"/>
    <dgm:cxn modelId="{1180146E-46D9-4222-ACD4-EE6B239131EE}" type="presOf" srcId="{C63021BB-0751-47B0-8FED-4B20FD8ECB59}" destId="{12A1B974-2675-4409-90E5-4D43FBE76DC4}" srcOrd="0" destOrd="0" presId="urn:microsoft.com/office/officeart/2005/8/layout/hList6"/>
    <dgm:cxn modelId="{66341D82-CF46-4FF5-9471-34DB0B572673}" srcId="{C63021BB-0751-47B0-8FED-4B20FD8ECB59}" destId="{6E0BBB6F-048F-4240-B52E-9931AD7C852B}" srcOrd="3" destOrd="0" parTransId="{05276C54-21BC-4730-97C9-C91FBCCF692E}" sibTransId="{ECA1A607-0808-4ED9-BDC4-D3DCCF8E47A9}"/>
    <dgm:cxn modelId="{3DA6428F-C5FE-41FB-86B4-12F947756ACF}" type="presOf" srcId="{10C90B36-F520-4BAA-A2B1-E4C7A5206D2E}" destId="{1940ED94-F408-411C-B001-6AEAC52C7250}" srcOrd="0" destOrd="0" presId="urn:microsoft.com/office/officeart/2005/8/layout/hList6"/>
    <dgm:cxn modelId="{39C4B036-F743-4B09-8660-83ABBD47348A}" type="presOf" srcId="{C50FC4B2-B287-40E0-8256-48D8297651C7}" destId="{48771003-BB76-441F-A048-45609E14414D}" srcOrd="0" destOrd="0" presId="urn:microsoft.com/office/officeart/2005/8/layout/hList6"/>
    <dgm:cxn modelId="{2ECEDC64-9014-459A-8C56-5662CA15792D}" type="presOf" srcId="{6E0BBB6F-048F-4240-B52E-9931AD7C852B}" destId="{9AA26824-F4AC-4FA3-AF9A-4207B020FC68}" srcOrd="0" destOrd="0" presId="urn:microsoft.com/office/officeart/2005/8/layout/hList6"/>
    <dgm:cxn modelId="{716A651D-26BA-4D75-A4FC-E0E886861602}" srcId="{C63021BB-0751-47B0-8FED-4B20FD8ECB59}" destId="{DDF3D662-0997-492B-AC05-BA6D4D493250}" srcOrd="0" destOrd="0" parTransId="{0F0994A2-B0FC-4098-97EB-D9AC8006B79F}" sibTransId="{EECB1E91-47EA-4F2C-8C9C-18E680A9CDEC}"/>
    <dgm:cxn modelId="{72425B67-4AA4-4149-9C4A-16593E82D783}" type="presParOf" srcId="{12A1B974-2675-4409-90E5-4D43FBE76DC4}" destId="{F8E2FCF9-54CE-4B55-9CED-9D856546F685}" srcOrd="0" destOrd="0" presId="urn:microsoft.com/office/officeart/2005/8/layout/hList6"/>
    <dgm:cxn modelId="{531D1836-BA89-4C63-9C8B-1A724424B71D}" type="presParOf" srcId="{12A1B974-2675-4409-90E5-4D43FBE76DC4}" destId="{06B4E0E6-BD52-422C-80C0-17937D62FE08}" srcOrd="1" destOrd="0" presId="urn:microsoft.com/office/officeart/2005/8/layout/hList6"/>
    <dgm:cxn modelId="{592A00AF-0A5A-4DDD-9688-4FCC9DF5BB16}" type="presParOf" srcId="{12A1B974-2675-4409-90E5-4D43FBE76DC4}" destId="{1940ED94-F408-411C-B001-6AEAC52C7250}" srcOrd="2" destOrd="0" presId="urn:microsoft.com/office/officeart/2005/8/layout/hList6"/>
    <dgm:cxn modelId="{30B87655-AC77-4D1B-AA86-47BD656BB8CA}" type="presParOf" srcId="{12A1B974-2675-4409-90E5-4D43FBE76DC4}" destId="{08244338-A7CA-4392-BADF-0D6E3397E966}" srcOrd="3" destOrd="0" presId="urn:microsoft.com/office/officeart/2005/8/layout/hList6"/>
    <dgm:cxn modelId="{A0EC03F1-CF12-4499-A46C-4EA56BB5026E}" type="presParOf" srcId="{12A1B974-2675-4409-90E5-4D43FBE76DC4}" destId="{48771003-BB76-441F-A048-45609E14414D}" srcOrd="4" destOrd="0" presId="urn:microsoft.com/office/officeart/2005/8/layout/hList6"/>
    <dgm:cxn modelId="{91CEB114-989A-465B-9CFA-E26AA5FABECE}" type="presParOf" srcId="{12A1B974-2675-4409-90E5-4D43FBE76DC4}" destId="{40DD3464-477B-43CD-9F66-973C79A3D6A1}" srcOrd="5" destOrd="0" presId="urn:microsoft.com/office/officeart/2005/8/layout/hList6"/>
    <dgm:cxn modelId="{40D117E3-7955-4EC9-9AD6-CDAE2BBEB200}" type="presParOf" srcId="{12A1B974-2675-4409-90E5-4D43FBE76DC4}" destId="{9AA26824-F4AC-4FA3-AF9A-4207B020FC68}" srcOrd="6" destOrd="0" presId="urn:microsoft.com/office/officeart/2005/8/layout/hList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653D80D2-4308-407D-A8D8-A9AB7FD7693B}"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A8AB2643-0346-4527-A6EF-0BC042FACBD7}">
      <dgm:prSet/>
      <dgm:spPr/>
      <dgm:t>
        <a:bodyPr/>
        <a:lstStyle/>
        <a:p>
          <a:pPr rtl="0"/>
          <a:r>
            <a:rPr lang="en-US" smtClean="0"/>
            <a:t>Non-persistent cookie</a:t>
          </a:r>
          <a:endParaRPr lang="en-US"/>
        </a:p>
      </dgm:t>
    </dgm:pt>
    <dgm:pt modelId="{0C108E49-8FCF-4C57-AB28-7CF6A86EEC49}" type="parTrans" cxnId="{E71B38FC-94C6-4FA0-8453-B49C2012CB27}">
      <dgm:prSet/>
      <dgm:spPr/>
      <dgm:t>
        <a:bodyPr/>
        <a:lstStyle/>
        <a:p>
          <a:endParaRPr lang="en-US"/>
        </a:p>
      </dgm:t>
    </dgm:pt>
    <dgm:pt modelId="{26D39355-4AA8-45D9-930B-E5FDBFFCC7D7}" type="sibTrans" cxnId="{E71B38FC-94C6-4FA0-8453-B49C2012CB27}">
      <dgm:prSet/>
      <dgm:spPr/>
      <dgm:t>
        <a:bodyPr/>
        <a:lstStyle/>
        <a:p>
          <a:endParaRPr lang="en-US"/>
        </a:p>
      </dgm:t>
    </dgm:pt>
    <dgm:pt modelId="{C69E1C7B-83FB-4C9B-AE7F-7ABAFBF41F63}">
      <dgm:prSet/>
      <dgm:spPr/>
      <dgm:t>
        <a:bodyPr/>
        <a:lstStyle/>
        <a:p>
          <a:pPr rtl="0"/>
          <a:r>
            <a:rPr lang="en-US" smtClean="0"/>
            <a:t>Persistent cookie</a:t>
          </a:r>
          <a:endParaRPr lang="en-US"/>
        </a:p>
      </dgm:t>
    </dgm:pt>
    <dgm:pt modelId="{9ECD3CFC-9169-48E1-A24A-760655B8DA4B}" type="parTrans" cxnId="{C0E7290D-0943-49E7-A35D-7C0EEABCBFFB}">
      <dgm:prSet/>
      <dgm:spPr/>
      <dgm:t>
        <a:bodyPr/>
        <a:lstStyle/>
        <a:p>
          <a:endParaRPr lang="en-US"/>
        </a:p>
      </dgm:t>
    </dgm:pt>
    <dgm:pt modelId="{1FD9F8AD-E3F6-4847-997E-40B37E6C6B1A}" type="sibTrans" cxnId="{C0E7290D-0943-49E7-A35D-7C0EEABCBFFB}">
      <dgm:prSet/>
      <dgm:spPr/>
      <dgm:t>
        <a:bodyPr/>
        <a:lstStyle/>
        <a:p>
          <a:endParaRPr lang="en-US"/>
        </a:p>
      </dgm:t>
    </dgm:pt>
    <dgm:pt modelId="{504C8C67-F9FE-4FE3-8C33-9D015AEEFA09}">
      <dgm:prSet/>
      <dgm:spPr/>
      <dgm:t>
        <a:bodyPr/>
        <a:lstStyle/>
        <a:p>
          <a:r>
            <a:rPr lang="en-US" b="0" i="0" dirty="0" smtClean="0"/>
            <a:t>It is </a:t>
          </a:r>
          <a:r>
            <a:rPr lang="en-US" b="1" i="0" dirty="0" smtClean="0"/>
            <a:t>valid for single session</a:t>
          </a:r>
          <a:r>
            <a:rPr lang="en-US" b="0" i="0" dirty="0" smtClean="0"/>
            <a:t> only. It is removed each time when user closes the browser.</a:t>
          </a:r>
          <a:endParaRPr lang="en-US" dirty="0"/>
        </a:p>
      </dgm:t>
    </dgm:pt>
    <dgm:pt modelId="{FC778417-4BCC-4AC9-A4DB-36E88629EAB8}" type="parTrans" cxnId="{DAA99C4E-2BA4-4839-BF68-F7A796892054}">
      <dgm:prSet/>
      <dgm:spPr/>
      <dgm:t>
        <a:bodyPr/>
        <a:lstStyle/>
        <a:p>
          <a:endParaRPr lang="en-US"/>
        </a:p>
      </dgm:t>
    </dgm:pt>
    <dgm:pt modelId="{5CB984AD-BCD0-4403-A19F-BE0425ABE8D9}" type="sibTrans" cxnId="{DAA99C4E-2BA4-4839-BF68-F7A796892054}">
      <dgm:prSet/>
      <dgm:spPr/>
      <dgm:t>
        <a:bodyPr/>
        <a:lstStyle/>
        <a:p>
          <a:endParaRPr lang="en-US"/>
        </a:p>
      </dgm:t>
    </dgm:pt>
    <dgm:pt modelId="{EAEABF34-F84B-42FE-8B76-6BBCD0CC8B98}">
      <dgm:prSet/>
      <dgm:spPr/>
      <dgm:t>
        <a:bodyPr/>
        <a:lstStyle/>
        <a:p>
          <a:r>
            <a:rPr lang="en-US" b="0" i="0" smtClean="0"/>
            <a:t>It is </a:t>
          </a:r>
          <a:r>
            <a:rPr lang="en-US" b="1" i="0" smtClean="0"/>
            <a:t>valid for multiple session</a:t>
          </a:r>
          <a:r>
            <a:rPr lang="en-US" b="0" i="0" smtClean="0"/>
            <a:t> . It is not removed each time when user closes the browser. It is removed only if user logout or signout.</a:t>
          </a:r>
          <a:endParaRPr lang="en-US"/>
        </a:p>
      </dgm:t>
    </dgm:pt>
    <dgm:pt modelId="{98326356-EBB2-43F9-91C5-CBCE37C9A6EF}" type="parTrans" cxnId="{B5156C7E-8F64-4956-8D96-8E44D8E2A1F7}">
      <dgm:prSet/>
      <dgm:spPr/>
    </dgm:pt>
    <dgm:pt modelId="{1145C7BF-8FEF-4CDA-9049-6632B34CE352}" type="sibTrans" cxnId="{B5156C7E-8F64-4956-8D96-8E44D8E2A1F7}">
      <dgm:prSet/>
      <dgm:spPr/>
    </dgm:pt>
    <dgm:pt modelId="{79C6C082-897B-447F-82D4-8984C0364D0B}" type="pres">
      <dgm:prSet presAssocID="{653D80D2-4308-407D-A8D8-A9AB7FD7693B}" presName="Name0" presStyleCnt="0">
        <dgm:presLayoutVars>
          <dgm:dir/>
          <dgm:animLvl val="lvl"/>
          <dgm:resizeHandles val="exact"/>
        </dgm:presLayoutVars>
      </dgm:prSet>
      <dgm:spPr/>
      <dgm:t>
        <a:bodyPr/>
        <a:lstStyle/>
        <a:p>
          <a:endParaRPr lang="en-US"/>
        </a:p>
      </dgm:t>
    </dgm:pt>
    <dgm:pt modelId="{522EF4A4-D84B-4570-A7B5-5457D355F597}" type="pres">
      <dgm:prSet presAssocID="{A8AB2643-0346-4527-A6EF-0BC042FACBD7}" presName="composite" presStyleCnt="0"/>
      <dgm:spPr/>
    </dgm:pt>
    <dgm:pt modelId="{E7451442-372F-4D12-BBAA-1E5CCAC3E6A1}" type="pres">
      <dgm:prSet presAssocID="{A8AB2643-0346-4527-A6EF-0BC042FACBD7}" presName="parTx" presStyleLbl="alignNode1" presStyleIdx="0" presStyleCnt="2">
        <dgm:presLayoutVars>
          <dgm:chMax val="0"/>
          <dgm:chPref val="0"/>
          <dgm:bulletEnabled val="1"/>
        </dgm:presLayoutVars>
      </dgm:prSet>
      <dgm:spPr/>
      <dgm:t>
        <a:bodyPr/>
        <a:lstStyle/>
        <a:p>
          <a:endParaRPr lang="en-US"/>
        </a:p>
      </dgm:t>
    </dgm:pt>
    <dgm:pt modelId="{E6CBED68-13CC-4F8F-AA20-7D338973E921}" type="pres">
      <dgm:prSet presAssocID="{A8AB2643-0346-4527-A6EF-0BC042FACBD7}" presName="desTx" presStyleLbl="alignAccFollowNode1" presStyleIdx="0" presStyleCnt="2">
        <dgm:presLayoutVars>
          <dgm:bulletEnabled val="1"/>
        </dgm:presLayoutVars>
      </dgm:prSet>
      <dgm:spPr/>
      <dgm:t>
        <a:bodyPr/>
        <a:lstStyle/>
        <a:p>
          <a:endParaRPr lang="en-US"/>
        </a:p>
      </dgm:t>
    </dgm:pt>
    <dgm:pt modelId="{1D8A01A9-7609-4ED7-9C8A-4BF0F99B3EDA}" type="pres">
      <dgm:prSet presAssocID="{26D39355-4AA8-45D9-930B-E5FDBFFCC7D7}" presName="space" presStyleCnt="0"/>
      <dgm:spPr/>
    </dgm:pt>
    <dgm:pt modelId="{0D8E1A56-95AA-4D04-9DB5-3DC871BCB4A4}" type="pres">
      <dgm:prSet presAssocID="{C69E1C7B-83FB-4C9B-AE7F-7ABAFBF41F63}" presName="composite" presStyleCnt="0"/>
      <dgm:spPr/>
    </dgm:pt>
    <dgm:pt modelId="{799EBCBA-6169-4D8D-A635-2D7CA102B5E8}" type="pres">
      <dgm:prSet presAssocID="{C69E1C7B-83FB-4C9B-AE7F-7ABAFBF41F63}" presName="parTx" presStyleLbl="alignNode1" presStyleIdx="1" presStyleCnt="2">
        <dgm:presLayoutVars>
          <dgm:chMax val="0"/>
          <dgm:chPref val="0"/>
          <dgm:bulletEnabled val="1"/>
        </dgm:presLayoutVars>
      </dgm:prSet>
      <dgm:spPr/>
      <dgm:t>
        <a:bodyPr/>
        <a:lstStyle/>
        <a:p>
          <a:endParaRPr lang="en-US"/>
        </a:p>
      </dgm:t>
    </dgm:pt>
    <dgm:pt modelId="{6A2CCB3D-B26C-4F41-9D8B-4647936A7351}" type="pres">
      <dgm:prSet presAssocID="{C69E1C7B-83FB-4C9B-AE7F-7ABAFBF41F63}" presName="desTx" presStyleLbl="alignAccFollowNode1" presStyleIdx="1" presStyleCnt="2">
        <dgm:presLayoutVars>
          <dgm:bulletEnabled val="1"/>
        </dgm:presLayoutVars>
      </dgm:prSet>
      <dgm:spPr/>
      <dgm:t>
        <a:bodyPr/>
        <a:lstStyle/>
        <a:p>
          <a:endParaRPr lang="en-US"/>
        </a:p>
      </dgm:t>
    </dgm:pt>
  </dgm:ptLst>
  <dgm:cxnLst>
    <dgm:cxn modelId="{4B522020-ED30-4FE6-92E5-1A16E321CE32}" type="presOf" srcId="{C69E1C7B-83FB-4C9B-AE7F-7ABAFBF41F63}" destId="{799EBCBA-6169-4D8D-A635-2D7CA102B5E8}" srcOrd="0" destOrd="0" presId="urn:microsoft.com/office/officeart/2005/8/layout/hList1"/>
    <dgm:cxn modelId="{23B6FB9E-B8C1-44AC-B8FA-7E841BC9FBA1}" type="presOf" srcId="{504C8C67-F9FE-4FE3-8C33-9D015AEEFA09}" destId="{E6CBED68-13CC-4F8F-AA20-7D338973E921}" srcOrd="0" destOrd="0" presId="urn:microsoft.com/office/officeart/2005/8/layout/hList1"/>
    <dgm:cxn modelId="{0495E121-1E38-42E5-ACB2-1174C8E805F8}" type="presOf" srcId="{653D80D2-4308-407D-A8D8-A9AB7FD7693B}" destId="{79C6C082-897B-447F-82D4-8984C0364D0B}" srcOrd="0" destOrd="0" presId="urn:microsoft.com/office/officeart/2005/8/layout/hList1"/>
    <dgm:cxn modelId="{C582EEFC-1207-4496-8E9A-A4C5F073C36C}" type="presOf" srcId="{A8AB2643-0346-4527-A6EF-0BC042FACBD7}" destId="{E7451442-372F-4D12-BBAA-1E5CCAC3E6A1}" srcOrd="0" destOrd="0" presId="urn:microsoft.com/office/officeart/2005/8/layout/hList1"/>
    <dgm:cxn modelId="{E71B38FC-94C6-4FA0-8453-B49C2012CB27}" srcId="{653D80D2-4308-407D-A8D8-A9AB7FD7693B}" destId="{A8AB2643-0346-4527-A6EF-0BC042FACBD7}" srcOrd="0" destOrd="0" parTransId="{0C108E49-8FCF-4C57-AB28-7CF6A86EEC49}" sibTransId="{26D39355-4AA8-45D9-930B-E5FDBFFCC7D7}"/>
    <dgm:cxn modelId="{B5156C7E-8F64-4956-8D96-8E44D8E2A1F7}" srcId="{C69E1C7B-83FB-4C9B-AE7F-7ABAFBF41F63}" destId="{EAEABF34-F84B-42FE-8B76-6BBCD0CC8B98}" srcOrd="0" destOrd="0" parTransId="{98326356-EBB2-43F9-91C5-CBCE37C9A6EF}" sibTransId="{1145C7BF-8FEF-4CDA-9049-6632B34CE352}"/>
    <dgm:cxn modelId="{12F09D9F-F7C9-4243-B05C-7AC6AC0D1EE0}" type="presOf" srcId="{EAEABF34-F84B-42FE-8B76-6BBCD0CC8B98}" destId="{6A2CCB3D-B26C-4F41-9D8B-4647936A7351}" srcOrd="0" destOrd="0" presId="urn:microsoft.com/office/officeart/2005/8/layout/hList1"/>
    <dgm:cxn modelId="{DAA99C4E-2BA4-4839-BF68-F7A796892054}" srcId="{A8AB2643-0346-4527-A6EF-0BC042FACBD7}" destId="{504C8C67-F9FE-4FE3-8C33-9D015AEEFA09}" srcOrd="0" destOrd="0" parTransId="{FC778417-4BCC-4AC9-A4DB-36E88629EAB8}" sibTransId="{5CB984AD-BCD0-4403-A19F-BE0425ABE8D9}"/>
    <dgm:cxn modelId="{C0E7290D-0943-49E7-A35D-7C0EEABCBFFB}" srcId="{653D80D2-4308-407D-A8D8-A9AB7FD7693B}" destId="{C69E1C7B-83FB-4C9B-AE7F-7ABAFBF41F63}" srcOrd="1" destOrd="0" parTransId="{9ECD3CFC-9169-48E1-A24A-760655B8DA4B}" sibTransId="{1FD9F8AD-E3F6-4847-997E-40B37E6C6B1A}"/>
    <dgm:cxn modelId="{4E950732-A321-4F6C-AFF3-E313A617E22F}" type="presParOf" srcId="{79C6C082-897B-447F-82D4-8984C0364D0B}" destId="{522EF4A4-D84B-4570-A7B5-5457D355F597}" srcOrd="0" destOrd="0" presId="urn:microsoft.com/office/officeart/2005/8/layout/hList1"/>
    <dgm:cxn modelId="{A07EE633-0E15-4082-BA7E-FE0B818EEF4A}" type="presParOf" srcId="{522EF4A4-D84B-4570-A7B5-5457D355F597}" destId="{E7451442-372F-4D12-BBAA-1E5CCAC3E6A1}" srcOrd="0" destOrd="0" presId="urn:microsoft.com/office/officeart/2005/8/layout/hList1"/>
    <dgm:cxn modelId="{E5F6CF8F-4775-4333-8C8D-80BC4E241D09}" type="presParOf" srcId="{522EF4A4-D84B-4570-A7B5-5457D355F597}" destId="{E6CBED68-13CC-4F8F-AA20-7D338973E921}" srcOrd="1" destOrd="0" presId="urn:microsoft.com/office/officeart/2005/8/layout/hList1"/>
    <dgm:cxn modelId="{0D0BCAB6-3F4F-4E1E-AF66-3BBE8B93B30B}" type="presParOf" srcId="{79C6C082-897B-447F-82D4-8984C0364D0B}" destId="{1D8A01A9-7609-4ED7-9C8A-4BF0F99B3EDA}" srcOrd="1" destOrd="0" presId="urn:microsoft.com/office/officeart/2005/8/layout/hList1"/>
    <dgm:cxn modelId="{790FF366-CC4B-465C-807D-8B6C4F31BB41}" type="presParOf" srcId="{79C6C082-897B-447F-82D4-8984C0364D0B}" destId="{0D8E1A56-95AA-4D04-9DB5-3DC871BCB4A4}" srcOrd="2" destOrd="0" presId="urn:microsoft.com/office/officeart/2005/8/layout/hList1"/>
    <dgm:cxn modelId="{32EF54EC-BB1E-4A28-8F3C-EB04702C7FBB}" type="presParOf" srcId="{0D8E1A56-95AA-4D04-9DB5-3DC871BCB4A4}" destId="{799EBCBA-6169-4D8D-A635-2D7CA102B5E8}" srcOrd="0" destOrd="0" presId="urn:microsoft.com/office/officeart/2005/8/layout/hList1"/>
    <dgm:cxn modelId="{500F6357-1893-437C-80BE-1733E9A72576}" type="presParOf" srcId="{0D8E1A56-95AA-4D04-9DB5-3DC871BCB4A4}" destId="{6A2CCB3D-B26C-4F41-9D8B-4647936A7351}"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ADC67BC4-46E4-4D55-9A01-755CEA794309}"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09DBD865-CE99-44D7-84B3-689CA7485E4E}">
      <dgm:prSet/>
      <dgm:spPr/>
      <dgm:t>
        <a:bodyPr/>
        <a:lstStyle/>
        <a:p>
          <a:pPr rtl="0"/>
          <a:r>
            <a:rPr lang="en-US" smtClean="0"/>
            <a:t>Simplest technique of maintaining the state.</a:t>
          </a:r>
          <a:endParaRPr lang="en-US"/>
        </a:p>
      </dgm:t>
    </dgm:pt>
    <dgm:pt modelId="{3D4EC4E3-E14E-44B5-8AD2-602490966986}" type="parTrans" cxnId="{7E6636D4-5F2D-491A-BB9F-4C1A16BA2F39}">
      <dgm:prSet/>
      <dgm:spPr/>
      <dgm:t>
        <a:bodyPr/>
        <a:lstStyle/>
        <a:p>
          <a:endParaRPr lang="en-US"/>
        </a:p>
      </dgm:t>
    </dgm:pt>
    <dgm:pt modelId="{55CEA032-8895-4C60-94F6-81E3097305DF}" type="sibTrans" cxnId="{7E6636D4-5F2D-491A-BB9F-4C1A16BA2F39}">
      <dgm:prSet/>
      <dgm:spPr/>
      <dgm:t>
        <a:bodyPr/>
        <a:lstStyle/>
        <a:p>
          <a:endParaRPr lang="en-US"/>
        </a:p>
      </dgm:t>
    </dgm:pt>
    <dgm:pt modelId="{07705EC8-2FC2-44BC-8016-642203089B57}">
      <dgm:prSet/>
      <dgm:spPr/>
      <dgm:t>
        <a:bodyPr/>
        <a:lstStyle/>
        <a:p>
          <a:pPr rtl="0"/>
          <a:r>
            <a:rPr lang="en-US" smtClean="0"/>
            <a:t>Cookies are maintained at client side.</a:t>
          </a:r>
          <a:endParaRPr lang="en-US"/>
        </a:p>
      </dgm:t>
    </dgm:pt>
    <dgm:pt modelId="{7BA1EE01-579B-4F51-BB58-C70E39F20A49}" type="parTrans" cxnId="{7B1621EB-C9C5-4F45-9631-45B7F876D725}">
      <dgm:prSet/>
      <dgm:spPr/>
      <dgm:t>
        <a:bodyPr/>
        <a:lstStyle/>
        <a:p>
          <a:endParaRPr lang="en-US"/>
        </a:p>
      </dgm:t>
    </dgm:pt>
    <dgm:pt modelId="{FF675BD7-4879-42E6-9B84-A41E204E6E13}" type="sibTrans" cxnId="{7B1621EB-C9C5-4F45-9631-45B7F876D725}">
      <dgm:prSet/>
      <dgm:spPr/>
      <dgm:t>
        <a:bodyPr/>
        <a:lstStyle/>
        <a:p>
          <a:endParaRPr lang="en-US"/>
        </a:p>
      </dgm:t>
    </dgm:pt>
    <dgm:pt modelId="{FACAD226-6364-4230-8A45-7E3938E8715E}" type="pres">
      <dgm:prSet presAssocID="{ADC67BC4-46E4-4D55-9A01-755CEA794309}" presName="linear" presStyleCnt="0">
        <dgm:presLayoutVars>
          <dgm:animLvl val="lvl"/>
          <dgm:resizeHandles val="exact"/>
        </dgm:presLayoutVars>
      </dgm:prSet>
      <dgm:spPr/>
      <dgm:t>
        <a:bodyPr/>
        <a:lstStyle/>
        <a:p>
          <a:endParaRPr lang="en-US"/>
        </a:p>
      </dgm:t>
    </dgm:pt>
    <dgm:pt modelId="{E1B0DE6D-2EB7-4563-A2A7-9BB64BEC226A}" type="pres">
      <dgm:prSet presAssocID="{09DBD865-CE99-44D7-84B3-689CA7485E4E}" presName="parentText" presStyleLbl="node1" presStyleIdx="0" presStyleCnt="2">
        <dgm:presLayoutVars>
          <dgm:chMax val="0"/>
          <dgm:bulletEnabled val="1"/>
        </dgm:presLayoutVars>
      </dgm:prSet>
      <dgm:spPr/>
      <dgm:t>
        <a:bodyPr/>
        <a:lstStyle/>
        <a:p>
          <a:endParaRPr lang="en-US"/>
        </a:p>
      </dgm:t>
    </dgm:pt>
    <dgm:pt modelId="{5C2F63B4-D786-4653-A9A0-AD29C59858EC}" type="pres">
      <dgm:prSet presAssocID="{55CEA032-8895-4C60-94F6-81E3097305DF}" presName="spacer" presStyleCnt="0"/>
      <dgm:spPr/>
    </dgm:pt>
    <dgm:pt modelId="{6BFAA2DB-8F2E-4A4A-8765-B980EC9C23A3}" type="pres">
      <dgm:prSet presAssocID="{07705EC8-2FC2-44BC-8016-642203089B57}" presName="parentText" presStyleLbl="node1" presStyleIdx="1" presStyleCnt="2">
        <dgm:presLayoutVars>
          <dgm:chMax val="0"/>
          <dgm:bulletEnabled val="1"/>
        </dgm:presLayoutVars>
      </dgm:prSet>
      <dgm:spPr/>
      <dgm:t>
        <a:bodyPr/>
        <a:lstStyle/>
        <a:p>
          <a:endParaRPr lang="en-US"/>
        </a:p>
      </dgm:t>
    </dgm:pt>
  </dgm:ptLst>
  <dgm:cxnLst>
    <dgm:cxn modelId="{1888CD2E-E1D0-4432-844D-FD88E454824B}" type="presOf" srcId="{07705EC8-2FC2-44BC-8016-642203089B57}" destId="{6BFAA2DB-8F2E-4A4A-8765-B980EC9C23A3}" srcOrd="0" destOrd="0" presId="urn:microsoft.com/office/officeart/2005/8/layout/vList2"/>
    <dgm:cxn modelId="{8661D176-D374-44CF-BAB1-889C2B2D0364}" type="presOf" srcId="{ADC67BC4-46E4-4D55-9A01-755CEA794309}" destId="{FACAD226-6364-4230-8A45-7E3938E8715E}" srcOrd="0" destOrd="0" presId="urn:microsoft.com/office/officeart/2005/8/layout/vList2"/>
    <dgm:cxn modelId="{7E6636D4-5F2D-491A-BB9F-4C1A16BA2F39}" srcId="{ADC67BC4-46E4-4D55-9A01-755CEA794309}" destId="{09DBD865-CE99-44D7-84B3-689CA7485E4E}" srcOrd="0" destOrd="0" parTransId="{3D4EC4E3-E14E-44B5-8AD2-602490966986}" sibTransId="{55CEA032-8895-4C60-94F6-81E3097305DF}"/>
    <dgm:cxn modelId="{7B1621EB-C9C5-4F45-9631-45B7F876D725}" srcId="{ADC67BC4-46E4-4D55-9A01-755CEA794309}" destId="{07705EC8-2FC2-44BC-8016-642203089B57}" srcOrd="1" destOrd="0" parTransId="{7BA1EE01-579B-4F51-BB58-C70E39F20A49}" sibTransId="{FF675BD7-4879-42E6-9B84-A41E204E6E13}"/>
    <dgm:cxn modelId="{C3F39CC5-4505-4184-8715-137AEB8ADB7B}" type="presOf" srcId="{09DBD865-CE99-44D7-84B3-689CA7485E4E}" destId="{E1B0DE6D-2EB7-4563-A2A7-9BB64BEC226A}" srcOrd="0" destOrd="0" presId="urn:microsoft.com/office/officeart/2005/8/layout/vList2"/>
    <dgm:cxn modelId="{AD98C992-F43A-40AF-BCBB-4E0DB8B249B0}" type="presParOf" srcId="{FACAD226-6364-4230-8A45-7E3938E8715E}" destId="{E1B0DE6D-2EB7-4563-A2A7-9BB64BEC226A}" srcOrd="0" destOrd="0" presId="urn:microsoft.com/office/officeart/2005/8/layout/vList2"/>
    <dgm:cxn modelId="{E7F25FF2-CC21-4B73-9575-20644E3A54CC}" type="presParOf" srcId="{FACAD226-6364-4230-8A45-7E3938E8715E}" destId="{5C2F63B4-D786-4653-A9A0-AD29C59858EC}" srcOrd="1" destOrd="0" presId="urn:microsoft.com/office/officeart/2005/8/layout/vList2"/>
    <dgm:cxn modelId="{EBC5C7B6-9670-45D8-B308-709B97D97739}" type="presParOf" srcId="{FACAD226-6364-4230-8A45-7E3938E8715E}" destId="{6BFAA2DB-8F2E-4A4A-8765-B980EC9C23A3}"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715903C-570C-4F36-A73B-CC36AE1D5B08}" type="doc">
      <dgm:prSet loTypeId="urn:microsoft.com/office/officeart/2005/8/layout/vList5" loCatId="list" qsTypeId="urn:microsoft.com/office/officeart/2005/8/quickstyle/simple1" qsCatId="simple" csTypeId="urn:microsoft.com/office/officeart/2005/8/colors/accent1_2" csCatId="accent1"/>
      <dgm:spPr/>
      <dgm:t>
        <a:bodyPr/>
        <a:lstStyle/>
        <a:p>
          <a:endParaRPr lang="en-US"/>
        </a:p>
      </dgm:t>
    </dgm:pt>
    <dgm:pt modelId="{F4A95AB0-1D09-4140-AB77-17817130A3C9}">
      <dgm:prSet/>
      <dgm:spPr/>
      <dgm:t>
        <a:bodyPr/>
        <a:lstStyle/>
        <a:p>
          <a:pPr rtl="0"/>
          <a:r>
            <a:rPr lang="en-US" smtClean="0"/>
            <a:t>Servlet</a:t>
          </a:r>
          <a:endParaRPr lang="en-US"/>
        </a:p>
      </dgm:t>
    </dgm:pt>
    <dgm:pt modelId="{568AB0EB-F3E9-416D-A869-B66DF52A1333}" type="parTrans" cxnId="{8C0AB779-8FE1-4BC7-B017-C591B306A1F6}">
      <dgm:prSet/>
      <dgm:spPr/>
      <dgm:t>
        <a:bodyPr/>
        <a:lstStyle/>
        <a:p>
          <a:endParaRPr lang="en-US"/>
        </a:p>
      </dgm:t>
    </dgm:pt>
    <dgm:pt modelId="{EACE6027-6C38-4B76-BD33-1DE83400A4F2}" type="sibTrans" cxnId="{8C0AB779-8FE1-4BC7-B017-C591B306A1F6}">
      <dgm:prSet/>
      <dgm:spPr/>
      <dgm:t>
        <a:bodyPr/>
        <a:lstStyle/>
        <a:p>
          <a:endParaRPr lang="en-US"/>
        </a:p>
      </dgm:t>
    </dgm:pt>
    <dgm:pt modelId="{6DA44BD9-55C6-4F5A-B488-D51265A1EE75}">
      <dgm:prSet/>
      <dgm:spPr/>
      <dgm:t>
        <a:bodyPr/>
        <a:lstStyle/>
        <a:p>
          <a:pPr rtl="0"/>
          <a:r>
            <a:rPr lang="en-US" smtClean="0"/>
            <a:t>ServletRequest</a:t>
          </a:r>
          <a:endParaRPr lang="en-US"/>
        </a:p>
      </dgm:t>
    </dgm:pt>
    <dgm:pt modelId="{D568D591-6107-486E-BE71-32AE7B395194}" type="parTrans" cxnId="{9B6D547B-9C4B-4E92-8475-E4CC86B2AE66}">
      <dgm:prSet/>
      <dgm:spPr/>
      <dgm:t>
        <a:bodyPr/>
        <a:lstStyle/>
        <a:p>
          <a:endParaRPr lang="en-US"/>
        </a:p>
      </dgm:t>
    </dgm:pt>
    <dgm:pt modelId="{8CDB6FA1-7E15-4FC8-9E83-3CA9B68E62A7}" type="sibTrans" cxnId="{9B6D547B-9C4B-4E92-8475-E4CC86B2AE66}">
      <dgm:prSet/>
      <dgm:spPr/>
      <dgm:t>
        <a:bodyPr/>
        <a:lstStyle/>
        <a:p>
          <a:endParaRPr lang="en-US"/>
        </a:p>
      </dgm:t>
    </dgm:pt>
    <dgm:pt modelId="{946FBCEF-C2AB-4A9F-B8B6-99F65F3CCB86}">
      <dgm:prSet/>
      <dgm:spPr/>
      <dgm:t>
        <a:bodyPr/>
        <a:lstStyle/>
        <a:p>
          <a:pPr rtl="0"/>
          <a:r>
            <a:rPr lang="en-US" smtClean="0"/>
            <a:t>ServletResponse</a:t>
          </a:r>
          <a:endParaRPr lang="en-US"/>
        </a:p>
      </dgm:t>
    </dgm:pt>
    <dgm:pt modelId="{8F5FD836-B5C0-4218-A61C-5939DC677769}" type="parTrans" cxnId="{0544FA2B-C51E-4EA6-9F5E-69312525E162}">
      <dgm:prSet/>
      <dgm:spPr/>
      <dgm:t>
        <a:bodyPr/>
        <a:lstStyle/>
        <a:p>
          <a:endParaRPr lang="en-US"/>
        </a:p>
      </dgm:t>
    </dgm:pt>
    <dgm:pt modelId="{3209E9C0-6532-4E8E-880F-FA4920A5FA54}" type="sibTrans" cxnId="{0544FA2B-C51E-4EA6-9F5E-69312525E162}">
      <dgm:prSet/>
      <dgm:spPr/>
      <dgm:t>
        <a:bodyPr/>
        <a:lstStyle/>
        <a:p>
          <a:endParaRPr lang="en-US"/>
        </a:p>
      </dgm:t>
    </dgm:pt>
    <dgm:pt modelId="{7591DF69-94ED-48BB-A4E4-0A0C8D070C26}">
      <dgm:prSet/>
      <dgm:spPr/>
      <dgm:t>
        <a:bodyPr/>
        <a:lstStyle/>
        <a:p>
          <a:pPr rtl="0"/>
          <a:r>
            <a:rPr lang="en-US" dirty="0" err="1" smtClean="0"/>
            <a:t>RequestDispatcher</a:t>
          </a:r>
          <a:endParaRPr lang="en-US" dirty="0"/>
        </a:p>
      </dgm:t>
    </dgm:pt>
    <dgm:pt modelId="{16D5EA41-CCE3-4370-8284-2E2EE1627F3D}" type="parTrans" cxnId="{295E360D-DF62-4F85-B383-DC95225C73D8}">
      <dgm:prSet/>
      <dgm:spPr/>
      <dgm:t>
        <a:bodyPr/>
        <a:lstStyle/>
        <a:p>
          <a:endParaRPr lang="en-US"/>
        </a:p>
      </dgm:t>
    </dgm:pt>
    <dgm:pt modelId="{FE089B8C-3097-4A65-93DD-47FECD9730C4}" type="sibTrans" cxnId="{295E360D-DF62-4F85-B383-DC95225C73D8}">
      <dgm:prSet/>
      <dgm:spPr/>
      <dgm:t>
        <a:bodyPr/>
        <a:lstStyle/>
        <a:p>
          <a:endParaRPr lang="en-US"/>
        </a:p>
      </dgm:t>
    </dgm:pt>
    <dgm:pt modelId="{9442B4B3-E4E9-4825-A087-65904E9B210E}">
      <dgm:prSet/>
      <dgm:spPr/>
      <dgm:t>
        <a:bodyPr/>
        <a:lstStyle/>
        <a:p>
          <a:pPr rtl="0"/>
          <a:r>
            <a:rPr lang="en-US" smtClean="0"/>
            <a:t>ServletConfig</a:t>
          </a:r>
          <a:endParaRPr lang="en-US"/>
        </a:p>
      </dgm:t>
    </dgm:pt>
    <dgm:pt modelId="{94F3949B-DA89-4D1A-BB3A-EEC38C1ECEE4}" type="parTrans" cxnId="{2A51ACA1-9E06-4A5F-9B88-7F3ECB32C7DD}">
      <dgm:prSet/>
      <dgm:spPr/>
      <dgm:t>
        <a:bodyPr/>
        <a:lstStyle/>
        <a:p>
          <a:endParaRPr lang="en-US"/>
        </a:p>
      </dgm:t>
    </dgm:pt>
    <dgm:pt modelId="{FC58F193-103C-4277-A65A-049A38D971AC}" type="sibTrans" cxnId="{2A51ACA1-9E06-4A5F-9B88-7F3ECB32C7DD}">
      <dgm:prSet/>
      <dgm:spPr/>
      <dgm:t>
        <a:bodyPr/>
        <a:lstStyle/>
        <a:p>
          <a:endParaRPr lang="en-US"/>
        </a:p>
      </dgm:t>
    </dgm:pt>
    <dgm:pt modelId="{1CB52FE6-02DB-4BF4-AFA5-7945FB8BC6E6}">
      <dgm:prSet/>
      <dgm:spPr/>
      <dgm:t>
        <a:bodyPr/>
        <a:lstStyle/>
        <a:p>
          <a:pPr rtl="0"/>
          <a:r>
            <a:rPr lang="en-US" smtClean="0"/>
            <a:t>ServletContext</a:t>
          </a:r>
          <a:endParaRPr lang="en-US"/>
        </a:p>
      </dgm:t>
    </dgm:pt>
    <dgm:pt modelId="{1850C069-6D0E-4AC3-B601-EBEE39231A88}" type="parTrans" cxnId="{1C3D1720-132B-46E5-BAE6-109D15077532}">
      <dgm:prSet/>
      <dgm:spPr/>
      <dgm:t>
        <a:bodyPr/>
        <a:lstStyle/>
        <a:p>
          <a:endParaRPr lang="en-US"/>
        </a:p>
      </dgm:t>
    </dgm:pt>
    <dgm:pt modelId="{0976DB25-7E5C-49A5-8AEF-90F8690173A4}" type="sibTrans" cxnId="{1C3D1720-132B-46E5-BAE6-109D15077532}">
      <dgm:prSet/>
      <dgm:spPr/>
      <dgm:t>
        <a:bodyPr/>
        <a:lstStyle/>
        <a:p>
          <a:endParaRPr lang="en-US"/>
        </a:p>
      </dgm:t>
    </dgm:pt>
    <dgm:pt modelId="{2C3F221E-68F6-40B2-9BB8-C0458B4C2237}">
      <dgm:prSet/>
      <dgm:spPr/>
      <dgm:t>
        <a:bodyPr/>
        <a:lstStyle/>
        <a:p>
          <a:pPr rtl="0"/>
          <a:r>
            <a:rPr lang="en-US" smtClean="0"/>
            <a:t>SingleThreadModel</a:t>
          </a:r>
          <a:endParaRPr lang="en-US"/>
        </a:p>
      </dgm:t>
    </dgm:pt>
    <dgm:pt modelId="{C71AB218-012F-4BF2-A43E-647DB85C1B2C}" type="parTrans" cxnId="{FF3CBBB1-1D6F-4B3F-B507-41F120BD8D23}">
      <dgm:prSet/>
      <dgm:spPr/>
      <dgm:t>
        <a:bodyPr/>
        <a:lstStyle/>
        <a:p>
          <a:endParaRPr lang="en-US"/>
        </a:p>
      </dgm:t>
    </dgm:pt>
    <dgm:pt modelId="{015D51F5-C311-47AC-80AB-E05AE8CC6E9A}" type="sibTrans" cxnId="{FF3CBBB1-1D6F-4B3F-B507-41F120BD8D23}">
      <dgm:prSet/>
      <dgm:spPr/>
      <dgm:t>
        <a:bodyPr/>
        <a:lstStyle/>
        <a:p>
          <a:endParaRPr lang="en-US"/>
        </a:p>
      </dgm:t>
    </dgm:pt>
    <dgm:pt modelId="{8BCF4B10-1266-4F23-A344-FB3671BFD48C}">
      <dgm:prSet/>
      <dgm:spPr/>
      <dgm:t>
        <a:bodyPr/>
        <a:lstStyle/>
        <a:p>
          <a:pPr rtl="0"/>
          <a:r>
            <a:rPr lang="en-US" dirty="0" smtClean="0"/>
            <a:t>Filter</a:t>
          </a:r>
          <a:endParaRPr lang="en-US" dirty="0"/>
        </a:p>
      </dgm:t>
    </dgm:pt>
    <dgm:pt modelId="{97EF372A-791C-457F-ACE4-D5285A247F7D}" type="parTrans" cxnId="{624EDDF2-37B9-490F-8415-83AEC696BB28}">
      <dgm:prSet/>
      <dgm:spPr/>
      <dgm:t>
        <a:bodyPr/>
        <a:lstStyle/>
        <a:p>
          <a:endParaRPr lang="en-US"/>
        </a:p>
      </dgm:t>
    </dgm:pt>
    <dgm:pt modelId="{45CA1CC2-6755-436B-AAA3-C4808DE3B45C}" type="sibTrans" cxnId="{624EDDF2-37B9-490F-8415-83AEC696BB28}">
      <dgm:prSet/>
      <dgm:spPr/>
      <dgm:t>
        <a:bodyPr/>
        <a:lstStyle/>
        <a:p>
          <a:endParaRPr lang="en-US"/>
        </a:p>
      </dgm:t>
    </dgm:pt>
    <dgm:pt modelId="{010C96AD-65E3-43D1-A673-E967205BC122}">
      <dgm:prSet/>
      <dgm:spPr/>
      <dgm:t>
        <a:bodyPr/>
        <a:lstStyle/>
        <a:p>
          <a:pPr rtl="0"/>
          <a:r>
            <a:rPr lang="en-US" dirty="0" err="1" smtClean="0"/>
            <a:t>FilterConfig</a:t>
          </a:r>
          <a:endParaRPr lang="en-US" dirty="0"/>
        </a:p>
      </dgm:t>
    </dgm:pt>
    <dgm:pt modelId="{28779235-C607-4AA3-9F4A-5CEE5CB45C3E}" type="parTrans" cxnId="{7D6D6365-CE81-4214-B6DD-D0747F418FDD}">
      <dgm:prSet/>
      <dgm:spPr/>
      <dgm:t>
        <a:bodyPr/>
        <a:lstStyle/>
        <a:p>
          <a:endParaRPr lang="en-US"/>
        </a:p>
      </dgm:t>
    </dgm:pt>
    <dgm:pt modelId="{EBC7BB1D-4499-4AE3-83F0-51349A39B37E}" type="sibTrans" cxnId="{7D6D6365-CE81-4214-B6DD-D0747F418FDD}">
      <dgm:prSet/>
      <dgm:spPr/>
      <dgm:t>
        <a:bodyPr/>
        <a:lstStyle/>
        <a:p>
          <a:endParaRPr lang="en-US"/>
        </a:p>
      </dgm:t>
    </dgm:pt>
    <dgm:pt modelId="{49096560-B9BB-4454-B64D-98E8B46A2152}">
      <dgm:prSet/>
      <dgm:spPr/>
      <dgm:t>
        <a:bodyPr/>
        <a:lstStyle/>
        <a:p>
          <a:pPr rtl="0"/>
          <a:r>
            <a:rPr lang="en-US" dirty="0" err="1" smtClean="0"/>
            <a:t>FilterChain</a:t>
          </a:r>
          <a:endParaRPr lang="en-US" dirty="0"/>
        </a:p>
      </dgm:t>
    </dgm:pt>
    <dgm:pt modelId="{80A222F4-8847-43AC-ACE2-F5D7D5B2D7DA}" type="parTrans" cxnId="{F363A91D-EC5B-411E-9899-4268B47C5288}">
      <dgm:prSet/>
      <dgm:spPr/>
      <dgm:t>
        <a:bodyPr/>
        <a:lstStyle/>
        <a:p>
          <a:endParaRPr lang="en-US"/>
        </a:p>
      </dgm:t>
    </dgm:pt>
    <dgm:pt modelId="{86D81273-0863-4A40-88B2-EB92CB797416}" type="sibTrans" cxnId="{F363A91D-EC5B-411E-9899-4268B47C5288}">
      <dgm:prSet/>
      <dgm:spPr/>
      <dgm:t>
        <a:bodyPr/>
        <a:lstStyle/>
        <a:p>
          <a:endParaRPr lang="en-US"/>
        </a:p>
      </dgm:t>
    </dgm:pt>
    <dgm:pt modelId="{2F6E9453-1871-409C-BDF0-FEA2F45BB260}">
      <dgm:prSet/>
      <dgm:spPr/>
      <dgm:t>
        <a:bodyPr/>
        <a:lstStyle/>
        <a:p>
          <a:pPr rtl="0"/>
          <a:r>
            <a:rPr lang="en-US" smtClean="0"/>
            <a:t>ServletRequestListener</a:t>
          </a:r>
          <a:endParaRPr lang="en-US"/>
        </a:p>
      </dgm:t>
    </dgm:pt>
    <dgm:pt modelId="{B53489F2-223C-43FB-B8FE-3418B246581B}" type="parTrans" cxnId="{69A0BF8E-BDB6-4BD7-ADEA-F23A8AF1F2E9}">
      <dgm:prSet/>
      <dgm:spPr/>
      <dgm:t>
        <a:bodyPr/>
        <a:lstStyle/>
        <a:p>
          <a:endParaRPr lang="en-US"/>
        </a:p>
      </dgm:t>
    </dgm:pt>
    <dgm:pt modelId="{8F3E29D3-E2B5-404C-BF77-2B4447D7D008}" type="sibTrans" cxnId="{69A0BF8E-BDB6-4BD7-ADEA-F23A8AF1F2E9}">
      <dgm:prSet/>
      <dgm:spPr/>
      <dgm:t>
        <a:bodyPr/>
        <a:lstStyle/>
        <a:p>
          <a:endParaRPr lang="en-US"/>
        </a:p>
      </dgm:t>
    </dgm:pt>
    <dgm:pt modelId="{F54643EB-FD17-48EC-A819-1C18A31EA9E4}">
      <dgm:prSet/>
      <dgm:spPr/>
      <dgm:t>
        <a:bodyPr/>
        <a:lstStyle/>
        <a:p>
          <a:pPr rtl="0"/>
          <a:r>
            <a:rPr lang="en-US" smtClean="0"/>
            <a:t>ServletRequestAttributeListener</a:t>
          </a:r>
          <a:endParaRPr lang="en-US"/>
        </a:p>
      </dgm:t>
    </dgm:pt>
    <dgm:pt modelId="{34FEB165-A172-42C9-A744-2A794E995427}" type="parTrans" cxnId="{0B72A502-ED2C-4566-97D8-2C06A764143F}">
      <dgm:prSet/>
      <dgm:spPr/>
      <dgm:t>
        <a:bodyPr/>
        <a:lstStyle/>
        <a:p>
          <a:endParaRPr lang="en-US"/>
        </a:p>
      </dgm:t>
    </dgm:pt>
    <dgm:pt modelId="{A3268D37-CC37-4445-8BF6-D35A849DD949}" type="sibTrans" cxnId="{0B72A502-ED2C-4566-97D8-2C06A764143F}">
      <dgm:prSet/>
      <dgm:spPr/>
      <dgm:t>
        <a:bodyPr/>
        <a:lstStyle/>
        <a:p>
          <a:endParaRPr lang="en-US"/>
        </a:p>
      </dgm:t>
    </dgm:pt>
    <dgm:pt modelId="{86CADC0B-A705-4749-BD39-38D365EFDD37}">
      <dgm:prSet/>
      <dgm:spPr/>
      <dgm:t>
        <a:bodyPr/>
        <a:lstStyle/>
        <a:p>
          <a:pPr rtl="0"/>
          <a:r>
            <a:rPr lang="en-US" smtClean="0"/>
            <a:t>ServletContextListener</a:t>
          </a:r>
          <a:endParaRPr lang="en-US"/>
        </a:p>
      </dgm:t>
    </dgm:pt>
    <dgm:pt modelId="{070FF54F-6F03-4A40-A710-4FD7AF401DF2}" type="parTrans" cxnId="{27254852-9942-4022-A228-F5756138C8E8}">
      <dgm:prSet/>
      <dgm:spPr/>
      <dgm:t>
        <a:bodyPr/>
        <a:lstStyle/>
        <a:p>
          <a:endParaRPr lang="en-US"/>
        </a:p>
      </dgm:t>
    </dgm:pt>
    <dgm:pt modelId="{27285C50-18C1-4C54-BAF5-8D97D06CC70C}" type="sibTrans" cxnId="{27254852-9942-4022-A228-F5756138C8E8}">
      <dgm:prSet/>
      <dgm:spPr/>
      <dgm:t>
        <a:bodyPr/>
        <a:lstStyle/>
        <a:p>
          <a:endParaRPr lang="en-US"/>
        </a:p>
      </dgm:t>
    </dgm:pt>
    <dgm:pt modelId="{2956333B-25FC-417C-BB26-420CAB503CFE}">
      <dgm:prSet/>
      <dgm:spPr/>
      <dgm:t>
        <a:bodyPr/>
        <a:lstStyle/>
        <a:p>
          <a:pPr rtl="0"/>
          <a:r>
            <a:rPr lang="en-US" smtClean="0"/>
            <a:t>ServletContextAttributeListener</a:t>
          </a:r>
          <a:endParaRPr lang="en-US"/>
        </a:p>
      </dgm:t>
    </dgm:pt>
    <dgm:pt modelId="{43D84465-D5CB-4899-BD97-6E4DE483D336}" type="parTrans" cxnId="{0202B9F6-6FB2-4C8A-B74C-489DD37789AA}">
      <dgm:prSet/>
      <dgm:spPr/>
      <dgm:t>
        <a:bodyPr/>
        <a:lstStyle/>
        <a:p>
          <a:endParaRPr lang="en-US"/>
        </a:p>
      </dgm:t>
    </dgm:pt>
    <dgm:pt modelId="{2175CEB8-6E71-4989-945B-4526248B8C07}" type="sibTrans" cxnId="{0202B9F6-6FB2-4C8A-B74C-489DD37789AA}">
      <dgm:prSet/>
      <dgm:spPr/>
      <dgm:t>
        <a:bodyPr/>
        <a:lstStyle/>
        <a:p>
          <a:endParaRPr lang="en-US"/>
        </a:p>
      </dgm:t>
    </dgm:pt>
    <dgm:pt modelId="{FC434DF1-BAB2-44F0-B47D-638CA9424663}" type="pres">
      <dgm:prSet presAssocID="{0715903C-570C-4F36-A73B-CC36AE1D5B08}" presName="Name0" presStyleCnt="0">
        <dgm:presLayoutVars>
          <dgm:dir/>
          <dgm:animLvl val="lvl"/>
          <dgm:resizeHandles val="exact"/>
        </dgm:presLayoutVars>
      </dgm:prSet>
      <dgm:spPr/>
      <dgm:t>
        <a:bodyPr/>
        <a:lstStyle/>
        <a:p>
          <a:endParaRPr lang="en-US"/>
        </a:p>
      </dgm:t>
    </dgm:pt>
    <dgm:pt modelId="{2BCB84AA-FFF4-4695-B0FA-71D966896F23}" type="pres">
      <dgm:prSet presAssocID="{F4A95AB0-1D09-4140-AB77-17817130A3C9}" presName="linNode" presStyleCnt="0"/>
      <dgm:spPr/>
    </dgm:pt>
    <dgm:pt modelId="{255799C0-AF39-4BED-8C3F-113AB53E4D3F}" type="pres">
      <dgm:prSet presAssocID="{F4A95AB0-1D09-4140-AB77-17817130A3C9}" presName="parentText" presStyleLbl="node1" presStyleIdx="0" presStyleCnt="14">
        <dgm:presLayoutVars>
          <dgm:chMax val="1"/>
          <dgm:bulletEnabled val="1"/>
        </dgm:presLayoutVars>
      </dgm:prSet>
      <dgm:spPr/>
      <dgm:t>
        <a:bodyPr/>
        <a:lstStyle/>
        <a:p>
          <a:endParaRPr lang="en-US"/>
        </a:p>
      </dgm:t>
    </dgm:pt>
    <dgm:pt modelId="{EEB22787-C908-4BED-B4F0-9BF5847525C1}" type="pres">
      <dgm:prSet presAssocID="{EACE6027-6C38-4B76-BD33-1DE83400A4F2}" presName="sp" presStyleCnt="0"/>
      <dgm:spPr/>
    </dgm:pt>
    <dgm:pt modelId="{9DFABDB1-1C66-4674-9EEA-BBD461791627}" type="pres">
      <dgm:prSet presAssocID="{6DA44BD9-55C6-4F5A-B488-D51265A1EE75}" presName="linNode" presStyleCnt="0"/>
      <dgm:spPr/>
    </dgm:pt>
    <dgm:pt modelId="{38C148E2-D528-49C4-BF1F-EF93F69537BC}" type="pres">
      <dgm:prSet presAssocID="{6DA44BD9-55C6-4F5A-B488-D51265A1EE75}" presName="parentText" presStyleLbl="node1" presStyleIdx="1" presStyleCnt="14">
        <dgm:presLayoutVars>
          <dgm:chMax val="1"/>
          <dgm:bulletEnabled val="1"/>
        </dgm:presLayoutVars>
      </dgm:prSet>
      <dgm:spPr/>
      <dgm:t>
        <a:bodyPr/>
        <a:lstStyle/>
        <a:p>
          <a:endParaRPr lang="en-US"/>
        </a:p>
      </dgm:t>
    </dgm:pt>
    <dgm:pt modelId="{6C9A2E8C-414E-47AE-B4B8-7E12F20DE822}" type="pres">
      <dgm:prSet presAssocID="{8CDB6FA1-7E15-4FC8-9E83-3CA9B68E62A7}" presName="sp" presStyleCnt="0"/>
      <dgm:spPr/>
    </dgm:pt>
    <dgm:pt modelId="{5CB92B13-CE8F-47F8-850A-AB02EE37EA6A}" type="pres">
      <dgm:prSet presAssocID="{946FBCEF-C2AB-4A9F-B8B6-99F65F3CCB86}" presName="linNode" presStyleCnt="0"/>
      <dgm:spPr/>
    </dgm:pt>
    <dgm:pt modelId="{9D6F9897-1672-49EB-88C1-CCA6646F9AC7}" type="pres">
      <dgm:prSet presAssocID="{946FBCEF-C2AB-4A9F-B8B6-99F65F3CCB86}" presName="parentText" presStyleLbl="node1" presStyleIdx="2" presStyleCnt="14">
        <dgm:presLayoutVars>
          <dgm:chMax val="1"/>
          <dgm:bulletEnabled val="1"/>
        </dgm:presLayoutVars>
      </dgm:prSet>
      <dgm:spPr/>
      <dgm:t>
        <a:bodyPr/>
        <a:lstStyle/>
        <a:p>
          <a:endParaRPr lang="en-US"/>
        </a:p>
      </dgm:t>
    </dgm:pt>
    <dgm:pt modelId="{96E2DA11-EFBA-435C-A48A-D3C3FA1E9781}" type="pres">
      <dgm:prSet presAssocID="{3209E9C0-6532-4E8E-880F-FA4920A5FA54}" presName="sp" presStyleCnt="0"/>
      <dgm:spPr/>
    </dgm:pt>
    <dgm:pt modelId="{DA6F4B16-2F4A-4105-952B-3266AE2DD79C}" type="pres">
      <dgm:prSet presAssocID="{7591DF69-94ED-48BB-A4E4-0A0C8D070C26}" presName="linNode" presStyleCnt="0"/>
      <dgm:spPr/>
    </dgm:pt>
    <dgm:pt modelId="{3164D683-E194-407C-8C46-37ECDEF26D6F}" type="pres">
      <dgm:prSet presAssocID="{7591DF69-94ED-48BB-A4E4-0A0C8D070C26}" presName="parentText" presStyleLbl="node1" presStyleIdx="3" presStyleCnt="14">
        <dgm:presLayoutVars>
          <dgm:chMax val="1"/>
          <dgm:bulletEnabled val="1"/>
        </dgm:presLayoutVars>
      </dgm:prSet>
      <dgm:spPr/>
      <dgm:t>
        <a:bodyPr/>
        <a:lstStyle/>
        <a:p>
          <a:endParaRPr lang="en-US"/>
        </a:p>
      </dgm:t>
    </dgm:pt>
    <dgm:pt modelId="{8B3FA5AF-F45A-403B-B755-317011C36B80}" type="pres">
      <dgm:prSet presAssocID="{FE089B8C-3097-4A65-93DD-47FECD9730C4}" presName="sp" presStyleCnt="0"/>
      <dgm:spPr/>
    </dgm:pt>
    <dgm:pt modelId="{F5FED788-0FB0-43C5-9AD2-6E517D295321}" type="pres">
      <dgm:prSet presAssocID="{9442B4B3-E4E9-4825-A087-65904E9B210E}" presName="linNode" presStyleCnt="0"/>
      <dgm:spPr/>
    </dgm:pt>
    <dgm:pt modelId="{C37ECDA5-3021-4D23-9B1E-9FD924F28773}" type="pres">
      <dgm:prSet presAssocID="{9442B4B3-E4E9-4825-A087-65904E9B210E}" presName="parentText" presStyleLbl="node1" presStyleIdx="4" presStyleCnt="14">
        <dgm:presLayoutVars>
          <dgm:chMax val="1"/>
          <dgm:bulletEnabled val="1"/>
        </dgm:presLayoutVars>
      </dgm:prSet>
      <dgm:spPr/>
      <dgm:t>
        <a:bodyPr/>
        <a:lstStyle/>
        <a:p>
          <a:endParaRPr lang="en-US"/>
        </a:p>
      </dgm:t>
    </dgm:pt>
    <dgm:pt modelId="{2E557117-6299-46EC-A8B8-020398D195CF}" type="pres">
      <dgm:prSet presAssocID="{FC58F193-103C-4277-A65A-049A38D971AC}" presName="sp" presStyleCnt="0"/>
      <dgm:spPr/>
    </dgm:pt>
    <dgm:pt modelId="{641782F1-CC7F-43C2-86A9-6D2FD675717D}" type="pres">
      <dgm:prSet presAssocID="{1CB52FE6-02DB-4BF4-AFA5-7945FB8BC6E6}" presName="linNode" presStyleCnt="0"/>
      <dgm:spPr/>
    </dgm:pt>
    <dgm:pt modelId="{85076B8D-CE5E-42EE-8F61-19761A15FB33}" type="pres">
      <dgm:prSet presAssocID="{1CB52FE6-02DB-4BF4-AFA5-7945FB8BC6E6}" presName="parentText" presStyleLbl="node1" presStyleIdx="5" presStyleCnt="14">
        <dgm:presLayoutVars>
          <dgm:chMax val="1"/>
          <dgm:bulletEnabled val="1"/>
        </dgm:presLayoutVars>
      </dgm:prSet>
      <dgm:spPr/>
      <dgm:t>
        <a:bodyPr/>
        <a:lstStyle/>
        <a:p>
          <a:endParaRPr lang="en-US"/>
        </a:p>
      </dgm:t>
    </dgm:pt>
    <dgm:pt modelId="{F81EB8F6-2777-4D57-9B94-A057D485A783}" type="pres">
      <dgm:prSet presAssocID="{0976DB25-7E5C-49A5-8AEF-90F8690173A4}" presName="sp" presStyleCnt="0"/>
      <dgm:spPr/>
    </dgm:pt>
    <dgm:pt modelId="{EF56E790-C0A5-419D-BBD1-651D500275EA}" type="pres">
      <dgm:prSet presAssocID="{2C3F221E-68F6-40B2-9BB8-C0458B4C2237}" presName="linNode" presStyleCnt="0"/>
      <dgm:spPr/>
    </dgm:pt>
    <dgm:pt modelId="{26868D58-B51E-4348-86FE-FB497A3259CE}" type="pres">
      <dgm:prSet presAssocID="{2C3F221E-68F6-40B2-9BB8-C0458B4C2237}" presName="parentText" presStyleLbl="node1" presStyleIdx="6" presStyleCnt="14">
        <dgm:presLayoutVars>
          <dgm:chMax val="1"/>
          <dgm:bulletEnabled val="1"/>
        </dgm:presLayoutVars>
      </dgm:prSet>
      <dgm:spPr/>
      <dgm:t>
        <a:bodyPr/>
        <a:lstStyle/>
        <a:p>
          <a:endParaRPr lang="en-US"/>
        </a:p>
      </dgm:t>
    </dgm:pt>
    <dgm:pt modelId="{4B05F98F-0D94-45FB-9CCC-A4C2B3796F1E}" type="pres">
      <dgm:prSet presAssocID="{015D51F5-C311-47AC-80AB-E05AE8CC6E9A}" presName="sp" presStyleCnt="0"/>
      <dgm:spPr/>
    </dgm:pt>
    <dgm:pt modelId="{027AEE8B-0BA6-40FB-BDD7-F9F85C68E7C1}" type="pres">
      <dgm:prSet presAssocID="{8BCF4B10-1266-4F23-A344-FB3671BFD48C}" presName="linNode" presStyleCnt="0"/>
      <dgm:spPr/>
    </dgm:pt>
    <dgm:pt modelId="{7F7A8967-E476-452D-B409-0A6D3CE6BA02}" type="pres">
      <dgm:prSet presAssocID="{8BCF4B10-1266-4F23-A344-FB3671BFD48C}" presName="parentText" presStyleLbl="node1" presStyleIdx="7" presStyleCnt="14">
        <dgm:presLayoutVars>
          <dgm:chMax val="1"/>
          <dgm:bulletEnabled val="1"/>
        </dgm:presLayoutVars>
      </dgm:prSet>
      <dgm:spPr/>
      <dgm:t>
        <a:bodyPr/>
        <a:lstStyle/>
        <a:p>
          <a:endParaRPr lang="en-US"/>
        </a:p>
      </dgm:t>
    </dgm:pt>
    <dgm:pt modelId="{B4A5D9F4-6504-48E3-BE17-CC86ED630E97}" type="pres">
      <dgm:prSet presAssocID="{45CA1CC2-6755-436B-AAA3-C4808DE3B45C}" presName="sp" presStyleCnt="0"/>
      <dgm:spPr/>
    </dgm:pt>
    <dgm:pt modelId="{4F542687-38A4-4AA7-8CE3-63952AD61D27}" type="pres">
      <dgm:prSet presAssocID="{010C96AD-65E3-43D1-A673-E967205BC122}" presName="linNode" presStyleCnt="0"/>
      <dgm:spPr/>
    </dgm:pt>
    <dgm:pt modelId="{CF9BBDED-EF65-45FA-B6D2-730F2F9EBEF5}" type="pres">
      <dgm:prSet presAssocID="{010C96AD-65E3-43D1-A673-E967205BC122}" presName="parentText" presStyleLbl="node1" presStyleIdx="8" presStyleCnt="14">
        <dgm:presLayoutVars>
          <dgm:chMax val="1"/>
          <dgm:bulletEnabled val="1"/>
        </dgm:presLayoutVars>
      </dgm:prSet>
      <dgm:spPr/>
      <dgm:t>
        <a:bodyPr/>
        <a:lstStyle/>
        <a:p>
          <a:endParaRPr lang="en-US"/>
        </a:p>
      </dgm:t>
    </dgm:pt>
    <dgm:pt modelId="{F4E90201-7243-4CAC-BDD2-64B75425D52A}" type="pres">
      <dgm:prSet presAssocID="{EBC7BB1D-4499-4AE3-83F0-51349A39B37E}" presName="sp" presStyleCnt="0"/>
      <dgm:spPr/>
    </dgm:pt>
    <dgm:pt modelId="{658D653E-68B0-4A02-91EE-AF2E8E0B0D8A}" type="pres">
      <dgm:prSet presAssocID="{49096560-B9BB-4454-B64D-98E8B46A2152}" presName="linNode" presStyleCnt="0"/>
      <dgm:spPr/>
    </dgm:pt>
    <dgm:pt modelId="{90692375-10C9-430B-8D51-82DDD368CB99}" type="pres">
      <dgm:prSet presAssocID="{49096560-B9BB-4454-B64D-98E8B46A2152}" presName="parentText" presStyleLbl="node1" presStyleIdx="9" presStyleCnt="14">
        <dgm:presLayoutVars>
          <dgm:chMax val="1"/>
          <dgm:bulletEnabled val="1"/>
        </dgm:presLayoutVars>
      </dgm:prSet>
      <dgm:spPr/>
      <dgm:t>
        <a:bodyPr/>
        <a:lstStyle/>
        <a:p>
          <a:endParaRPr lang="en-US"/>
        </a:p>
      </dgm:t>
    </dgm:pt>
    <dgm:pt modelId="{4AF9C173-E54A-4138-BF50-BCAF80265D84}" type="pres">
      <dgm:prSet presAssocID="{86D81273-0863-4A40-88B2-EB92CB797416}" presName="sp" presStyleCnt="0"/>
      <dgm:spPr/>
    </dgm:pt>
    <dgm:pt modelId="{46AB1B35-C574-4DF0-92F5-DAA64A930446}" type="pres">
      <dgm:prSet presAssocID="{2F6E9453-1871-409C-BDF0-FEA2F45BB260}" presName="linNode" presStyleCnt="0"/>
      <dgm:spPr/>
    </dgm:pt>
    <dgm:pt modelId="{4293DD89-432C-433B-87D7-E39D9E765AC1}" type="pres">
      <dgm:prSet presAssocID="{2F6E9453-1871-409C-BDF0-FEA2F45BB260}" presName="parentText" presStyleLbl="node1" presStyleIdx="10" presStyleCnt="14">
        <dgm:presLayoutVars>
          <dgm:chMax val="1"/>
          <dgm:bulletEnabled val="1"/>
        </dgm:presLayoutVars>
      </dgm:prSet>
      <dgm:spPr/>
      <dgm:t>
        <a:bodyPr/>
        <a:lstStyle/>
        <a:p>
          <a:endParaRPr lang="en-US"/>
        </a:p>
      </dgm:t>
    </dgm:pt>
    <dgm:pt modelId="{CD74DCAC-F6D1-4FF3-8527-48639A62C8C4}" type="pres">
      <dgm:prSet presAssocID="{8F3E29D3-E2B5-404C-BF77-2B4447D7D008}" presName="sp" presStyleCnt="0"/>
      <dgm:spPr/>
    </dgm:pt>
    <dgm:pt modelId="{EEE78CB0-354F-4538-8468-FEC734D835FA}" type="pres">
      <dgm:prSet presAssocID="{F54643EB-FD17-48EC-A819-1C18A31EA9E4}" presName="linNode" presStyleCnt="0"/>
      <dgm:spPr/>
    </dgm:pt>
    <dgm:pt modelId="{65958B92-DAD2-4835-B2E1-D4BE0BAC33F6}" type="pres">
      <dgm:prSet presAssocID="{F54643EB-FD17-48EC-A819-1C18A31EA9E4}" presName="parentText" presStyleLbl="node1" presStyleIdx="11" presStyleCnt="14">
        <dgm:presLayoutVars>
          <dgm:chMax val="1"/>
          <dgm:bulletEnabled val="1"/>
        </dgm:presLayoutVars>
      </dgm:prSet>
      <dgm:spPr/>
      <dgm:t>
        <a:bodyPr/>
        <a:lstStyle/>
        <a:p>
          <a:endParaRPr lang="en-US"/>
        </a:p>
      </dgm:t>
    </dgm:pt>
    <dgm:pt modelId="{2577F8C6-7973-4FA8-94D0-9D8C1B5AFB6D}" type="pres">
      <dgm:prSet presAssocID="{A3268D37-CC37-4445-8BF6-D35A849DD949}" presName="sp" presStyleCnt="0"/>
      <dgm:spPr/>
    </dgm:pt>
    <dgm:pt modelId="{06F12D93-E1CB-4CB3-93C2-26C48AE675E1}" type="pres">
      <dgm:prSet presAssocID="{86CADC0B-A705-4749-BD39-38D365EFDD37}" presName="linNode" presStyleCnt="0"/>
      <dgm:spPr/>
    </dgm:pt>
    <dgm:pt modelId="{42DA03BB-F31E-489B-B5C7-8F9C499CE4F8}" type="pres">
      <dgm:prSet presAssocID="{86CADC0B-A705-4749-BD39-38D365EFDD37}" presName="parentText" presStyleLbl="node1" presStyleIdx="12" presStyleCnt="14">
        <dgm:presLayoutVars>
          <dgm:chMax val="1"/>
          <dgm:bulletEnabled val="1"/>
        </dgm:presLayoutVars>
      </dgm:prSet>
      <dgm:spPr/>
      <dgm:t>
        <a:bodyPr/>
        <a:lstStyle/>
        <a:p>
          <a:endParaRPr lang="en-US"/>
        </a:p>
      </dgm:t>
    </dgm:pt>
    <dgm:pt modelId="{37FFEA66-CF62-47EF-A60E-7DDC9EBEA032}" type="pres">
      <dgm:prSet presAssocID="{27285C50-18C1-4C54-BAF5-8D97D06CC70C}" presName="sp" presStyleCnt="0"/>
      <dgm:spPr/>
    </dgm:pt>
    <dgm:pt modelId="{E9D5C6D5-EF0A-40EF-A630-E50B4FB20D86}" type="pres">
      <dgm:prSet presAssocID="{2956333B-25FC-417C-BB26-420CAB503CFE}" presName="linNode" presStyleCnt="0"/>
      <dgm:spPr/>
    </dgm:pt>
    <dgm:pt modelId="{1F298D14-C9BA-4708-80D0-5B65D52AF9BA}" type="pres">
      <dgm:prSet presAssocID="{2956333B-25FC-417C-BB26-420CAB503CFE}" presName="parentText" presStyleLbl="node1" presStyleIdx="13" presStyleCnt="14">
        <dgm:presLayoutVars>
          <dgm:chMax val="1"/>
          <dgm:bulletEnabled val="1"/>
        </dgm:presLayoutVars>
      </dgm:prSet>
      <dgm:spPr/>
      <dgm:t>
        <a:bodyPr/>
        <a:lstStyle/>
        <a:p>
          <a:endParaRPr lang="en-US"/>
        </a:p>
      </dgm:t>
    </dgm:pt>
  </dgm:ptLst>
  <dgm:cxnLst>
    <dgm:cxn modelId="{2C0467A5-435E-4B39-88A4-C333DB4DC8E2}" type="presOf" srcId="{F54643EB-FD17-48EC-A819-1C18A31EA9E4}" destId="{65958B92-DAD2-4835-B2E1-D4BE0BAC33F6}" srcOrd="0" destOrd="0" presId="urn:microsoft.com/office/officeart/2005/8/layout/vList5"/>
    <dgm:cxn modelId="{27254852-9942-4022-A228-F5756138C8E8}" srcId="{0715903C-570C-4F36-A73B-CC36AE1D5B08}" destId="{86CADC0B-A705-4749-BD39-38D365EFDD37}" srcOrd="12" destOrd="0" parTransId="{070FF54F-6F03-4A40-A710-4FD7AF401DF2}" sibTransId="{27285C50-18C1-4C54-BAF5-8D97D06CC70C}"/>
    <dgm:cxn modelId="{FF3CBBB1-1D6F-4B3F-B507-41F120BD8D23}" srcId="{0715903C-570C-4F36-A73B-CC36AE1D5B08}" destId="{2C3F221E-68F6-40B2-9BB8-C0458B4C2237}" srcOrd="6" destOrd="0" parTransId="{C71AB218-012F-4BF2-A43E-647DB85C1B2C}" sibTransId="{015D51F5-C311-47AC-80AB-E05AE8CC6E9A}"/>
    <dgm:cxn modelId="{7D6D6365-CE81-4214-B6DD-D0747F418FDD}" srcId="{0715903C-570C-4F36-A73B-CC36AE1D5B08}" destId="{010C96AD-65E3-43D1-A673-E967205BC122}" srcOrd="8" destOrd="0" parTransId="{28779235-C607-4AA3-9F4A-5CEE5CB45C3E}" sibTransId="{EBC7BB1D-4499-4AE3-83F0-51349A39B37E}"/>
    <dgm:cxn modelId="{64B286D1-E576-406F-8F1A-B04F613D50BC}" type="presOf" srcId="{8BCF4B10-1266-4F23-A344-FB3671BFD48C}" destId="{7F7A8967-E476-452D-B409-0A6D3CE6BA02}" srcOrd="0" destOrd="0" presId="urn:microsoft.com/office/officeart/2005/8/layout/vList5"/>
    <dgm:cxn modelId="{624EDDF2-37B9-490F-8415-83AEC696BB28}" srcId="{0715903C-570C-4F36-A73B-CC36AE1D5B08}" destId="{8BCF4B10-1266-4F23-A344-FB3671BFD48C}" srcOrd="7" destOrd="0" parTransId="{97EF372A-791C-457F-ACE4-D5285A247F7D}" sibTransId="{45CA1CC2-6755-436B-AAA3-C4808DE3B45C}"/>
    <dgm:cxn modelId="{69A0BF8E-BDB6-4BD7-ADEA-F23A8AF1F2E9}" srcId="{0715903C-570C-4F36-A73B-CC36AE1D5B08}" destId="{2F6E9453-1871-409C-BDF0-FEA2F45BB260}" srcOrd="10" destOrd="0" parTransId="{B53489F2-223C-43FB-B8FE-3418B246581B}" sibTransId="{8F3E29D3-E2B5-404C-BF77-2B4447D7D008}"/>
    <dgm:cxn modelId="{447DCA85-E90C-48EE-A377-999D7E06F0AF}" type="presOf" srcId="{2F6E9453-1871-409C-BDF0-FEA2F45BB260}" destId="{4293DD89-432C-433B-87D7-E39D9E765AC1}" srcOrd="0" destOrd="0" presId="urn:microsoft.com/office/officeart/2005/8/layout/vList5"/>
    <dgm:cxn modelId="{852D6786-1147-4181-B238-B4949C5BF34D}" type="presOf" srcId="{7591DF69-94ED-48BB-A4E4-0A0C8D070C26}" destId="{3164D683-E194-407C-8C46-37ECDEF26D6F}" srcOrd="0" destOrd="0" presId="urn:microsoft.com/office/officeart/2005/8/layout/vList5"/>
    <dgm:cxn modelId="{7DE8F63F-7693-4D13-9CB2-3AB9DCB254AD}" type="presOf" srcId="{010C96AD-65E3-43D1-A673-E967205BC122}" destId="{CF9BBDED-EF65-45FA-B6D2-730F2F9EBEF5}" srcOrd="0" destOrd="0" presId="urn:microsoft.com/office/officeart/2005/8/layout/vList5"/>
    <dgm:cxn modelId="{93CD3ECD-BBEB-4FF3-A7A7-1C2A78577E32}" type="presOf" srcId="{1CB52FE6-02DB-4BF4-AFA5-7945FB8BC6E6}" destId="{85076B8D-CE5E-42EE-8F61-19761A15FB33}" srcOrd="0" destOrd="0" presId="urn:microsoft.com/office/officeart/2005/8/layout/vList5"/>
    <dgm:cxn modelId="{29BE6DFC-9C7C-4C08-A5A7-20D17B822821}" type="presOf" srcId="{0715903C-570C-4F36-A73B-CC36AE1D5B08}" destId="{FC434DF1-BAB2-44F0-B47D-638CA9424663}" srcOrd="0" destOrd="0" presId="urn:microsoft.com/office/officeart/2005/8/layout/vList5"/>
    <dgm:cxn modelId="{ED916694-64BE-40C9-93C1-15B76F08029F}" type="presOf" srcId="{2956333B-25FC-417C-BB26-420CAB503CFE}" destId="{1F298D14-C9BA-4708-80D0-5B65D52AF9BA}" srcOrd="0" destOrd="0" presId="urn:microsoft.com/office/officeart/2005/8/layout/vList5"/>
    <dgm:cxn modelId="{8C0AB779-8FE1-4BC7-B017-C591B306A1F6}" srcId="{0715903C-570C-4F36-A73B-CC36AE1D5B08}" destId="{F4A95AB0-1D09-4140-AB77-17817130A3C9}" srcOrd="0" destOrd="0" parTransId="{568AB0EB-F3E9-416D-A869-B66DF52A1333}" sibTransId="{EACE6027-6C38-4B76-BD33-1DE83400A4F2}"/>
    <dgm:cxn modelId="{1C3D1720-132B-46E5-BAE6-109D15077532}" srcId="{0715903C-570C-4F36-A73B-CC36AE1D5B08}" destId="{1CB52FE6-02DB-4BF4-AFA5-7945FB8BC6E6}" srcOrd="5" destOrd="0" parTransId="{1850C069-6D0E-4AC3-B601-EBEE39231A88}" sibTransId="{0976DB25-7E5C-49A5-8AEF-90F8690173A4}"/>
    <dgm:cxn modelId="{E2651372-C45C-40CB-B702-61590B02A5A6}" type="presOf" srcId="{49096560-B9BB-4454-B64D-98E8B46A2152}" destId="{90692375-10C9-430B-8D51-82DDD368CB99}" srcOrd="0" destOrd="0" presId="urn:microsoft.com/office/officeart/2005/8/layout/vList5"/>
    <dgm:cxn modelId="{0544FA2B-C51E-4EA6-9F5E-69312525E162}" srcId="{0715903C-570C-4F36-A73B-CC36AE1D5B08}" destId="{946FBCEF-C2AB-4A9F-B8B6-99F65F3CCB86}" srcOrd="2" destOrd="0" parTransId="{8F5FD836-B5C0-4218-A61C-5939DC677769}" sibTransId="{3209E9C0-6532-4E8E-880F-FA4920A5FA54}"/>
    <dgm:cxn modelId="{F363A91D-EC5B-411E-9899-4268B47C5288}" srcId="{0715903C-570C-4F36-A73B-CC36AE1D5B08}" destId="{49096560-B9BB-4454-B64D-98E8B46A2152}" srcOrd="9" destOrd="0" parTransId="{80A222F4-8847-43AC-ACE2-F5D7D5B2D7DA}" sibTransId="{86D81273-0863-4A40-88B2-EB92CB797416}"/>
    <dgm:cxn modelId="{2A51ACA1-9E06-4A5F-9B88-7F3ECB32C7DD}" srcId="{0715903C-570C-4F36-A73B-CC36AE1D5B08}" destId="{9442B4B3-E4E9-4825-A087-65904E9B210E}" srcOrd="4" destOrd="0" parTransId="{94F3949B-DA89-4D1A-BB3A-EEC38C1ECEE4}" sibTransId="{FC58F193-103C-4277-A65A-049A38D971AC}"/>
    <dgm:cxn modelId="{AC634266-0F61-4C50-8360-82DEF7C87C69}" type="presOf" srcId="{86CADC0B-A705-4749-BD39-38D365EFDD37}" destId="{42DA03BB-F31E-489B-B5C7-8F9C499CE4F8}" srcOrd="0" destOrd="0" presId="urn:microsoft.com/office/officeart/2005/8/layout/vList5"/>
    <dgm:cxn modelId="{0202B9F6-6FB2-4C8A-B74C-489DD37789AA}" srcId="{0715903C-570C-4F36-A73B-CC36AE1D5B08}" destId="{2956333B-25FC-417C-BB26-420CAB503CFE}" srcOrd="13" destOrd="0" parTransId="{43D84465-D5CB-4899-BD97-6E4DE483D336}" sibTransId="{2175CEB8-6E71-4989-945B-4526248B8C07}"/>
    <dgm:cxn modelId="{0B72A502-ED2C-4566-97D8-2C06A764143F}" srcId="{0715903C-570C-4F36-A73B-CC36AE1D5B08}" destId="{F54643EB-FD17-48EC-A819-1C18A31EA9E4}" srcOrd="11" destOrd="0" parTransId="{34FEB165-A172-42C9-A744-2A794E995427}" sibTransId="{A3268D37-CC37-4445-8BF6-D35A849DD949}"/>
    <dgm:cxn modelId="{23057497-808D-41B8-A698-F9C34E596541}" type="presOf" srcId="{946FBCEF-C2AB-4A9F-B8B6-99F65F3CCB86}" destId="{9D6F9897-1672-49EB-88C1-CCA6646F9AC7}" srcOrd="0" destOrd="0" presId="urn:microsoft.com/office/officeart/2005/8/layout/vList5"/>
    <dgm:cxn modelId="{98A584F4-713F-488D-9182-8FF84E0E5B5E}" type="presOf" srcId="{F4A95AB0-1D09-4140-AB77-17817130A3C9}" destId="{255799C0-AF39-4BED-8C3F-113AB53E4D3F}" srcOrd="0" destOrd="0" presId="urn:microsoft.com/office/officeart/2005/8/layout/vList5"/>
    <dgm:cxn modelId="{E0E4F90E-9BDD-446D-BED3-38D2F37DE89D}" type="presOf" srcId="{9442B4B3-E4E9-4825-A087-65904E9B210E}" destId="{C37ECDA5-3021-4D23-9B1E-9FD924F28773}" srcOrd="0" destOrd="0" presId="urn:microsoft.com/office/officeart/2005/8/layout/vList5"/>
    <dgm:cxn modelId="{A15408B0-D84E-4A4E-8050-EB0CC8C3C798}" type="presOf" srcId="{2C3F221E-68F6-40B2-9BB8-C0458B4C2237}" destId="{26868D58-B51E-4348-86FE-FB497A3259CE}" srcOrd="0" destOrd="0" presId="urn:microsoft.com/office/officeart/2005/8/layout/vList5"/>
    <dgm:cxn modelId="{9B6D547B-9C4B-4E92-8475-E4CC86B2AE66}" srcId="{0715903C-570C-4F36-A73B-CC36AE1D5B08}" destId="{6DA44BD9-55C6-4F5A-B488-D51265A1EE75}" srcOrd="1" destOrd="0" parTransId="{D568D591-6107-486E-BE71-32AE7B395194}" sibTransId="{8CDB6FA1-7E15-4FC8-9E83-3CA9B68E62A7}"/>
    <dgm:cxn modelId="{295E360D-DF62-4F85-B383-DC95225C73D8}" srcId="{0715903C-570C-4F36-A73B-CC36AE1D5B08}" destId="{7591DF69-94ED-48BB-A4E4-0A0C8D070C26}" srcOrd="3" destOrd="0" parTransId="{16D5EA41-CCE3-4370-8284-2E2EE1627F3D}" sibTransId="{FE089B8C-3097-4A65-93DD-47FECD9730C4}"/>
    <dgm:cxn modelId="{1B5B8889-9C94-4720-A9E3-447A499AC2D9}" type="presOf" srcId="{6DA44BD9-55C6-4F5A-B488-D51265A1EE75}" destId="{38C148E2-D528-49C4-BF1F-EF93F69537BC}" srcOrd="0" destOrd="0" presId="urn:microsoft.com/office/officeart/2005/8/layout/vList5"/>
    <dgm:cxn modelId="{F7CE1F10-CB06-47D2-9FB6-3F4117DE4B5F}" type="presParOf" srcId="{FC434DF1-BAB2-44F0-B47D-638CA9424663}" destId="{2BCB84AA-FFF4-4695-B0FA-71D966896F23}" srcOrd="0" destOrd="0" presId="urn:microsoft.com/office/officeart/2005/8/layout/vList5"/>
    <dgm:cxn modelId="{C6997EF3-3285-4E27-86A3-95ADA07F3A98}" type="presParOf" srcId="{2BCB84AA-FFF4-4695-B0FA-71D966896F23}" destId="{255799C0-AF39-4BED-8C3F-113AB53E4D3F}" srcOrd="0" destOrd="0" presId="urn:microsoft.com/office/officeart/2005/8/layout/vList5"/>
    <dgm:cxn modelId="{D05DD3AD-D0FD-4CCD-9146-F9D6DE64B778}" type="presParOf" srcId="{FC434DF1-BAB2-44F0-B47D-638CA9424663}" destId="{EEB22787-C908-4BED-B4F0-9BF5847525C1}" srcOrd="1" destOrd="0" presId="urn:microsoft.com/office/officeart/2005/8/layout/vList5"/>
    <dgm:cxn modelId="{AD5294C5-FB85-4769-8490-37A0FFDAFDA1}" type="presParOf" srcId="{FC434DF1-BAB2-44F0-B47D-638CA9424663}" destId="{9DFABDB1-1C66-4674-9EEA-BBD461791627}" srcOrd="2" destOrd="0" presId="urn:microsoft.com/office/officeart/2005/8/layout/vList5"/>
    <dgm:cxn modelId="{BA15DE33-6397-4ED9-BE48-4686D17739A8}" type="presParOf" srcId="{9DFABDB1-1C66-4674-9EEA-BBD461791627}" destId="{38C148E2-D528-49C4-BF1F-EF93F69537BC}" srcOrd="0" destOrd="0" presId="urn:microsoft.com/office/officeart/2005/8/layout/vList5"/>
    <dgm:cxn modelId="{671999B4-BA92-476E-8BD4-6308B1C56165}" type="presParOf" srcId="{FC434DF1-BAB2-44F0-B47D-638CA9424663}" destId="{6C9A2E8C-414E-47AE-B4B8-7E12F20DE822}" srcOrd="3" destOrd="0" presId="urn:microsoft.com/office/officeart/2005/8/layout/vList5"/>
    <dgm:cxn modelId="{FD0AC9A9-7755-4254-B3A9-9E46439B8E6F}" type="presParOf" srcId="{FC434DF1-BAB2-44F0-B47D-638CA9424663}" destId="{5CB92B13-CE8F-47F8-850A-AB02EE37EA6A}" srcOrd="4" destOrd="0" presId="urn:microsoft.com/office/officeart/2005/8/layout/vList5"/>
    <dgm:cxn modelId="{4D057832-B1A9-4847-A452-4A70EAFD070E}" type="presParOf" srcId="{5CB92B13-CE8F-47F8-850A-AB02EE37EA6A}" destId="{9D6F9897-1672-49EB-88C1-CCA6646F9AC7}" srcOrd="0" destOrd="0" presId="urn:microsoft.com/office/officeart/2005/8/layout/vList5"/>
    <dgm:cxn modelId="{C375FF87-02CC-4074-85E5-546466CE4077}" type="presParOf" srcId="{FC434DF1-BAB2-44F0-B47D-638CA9424663}" destId="{96E2DA11-EFBA-435C-A48A-D3C3FA1E9781}" srcOrd="5" destOrd="0" presId="urn:microsoft.com/office/officeart/2005/8/layout/vList5"/>
    <dgm:cxn modelId="{4CA5B485-7D28-4EC4-8758-C9A8EBC8893D}" type="presParOf" srcId="{FC434DF1-BAB2-44F0-B47D-638CA9424663}" destId="{DA6F4B16-2F4A-4105-952B-3266AE2DD79C}" srcOrd="6" destOrd="0" presId="urn:microsoft.com/office/officeart/2005/8/layout/vList5"/>
    <dgm:cxn modelId="{FDA9860B-B51C-4F99-987A-54822967733E}" type="presParOf" srcId="{DA6F4B16-2F4A-4105-952B-3266AE2DD79C}" destId="{3164D683-E194-407C-8C46-37ECDEF26D6F}" srcOrd="0" destOrd="0" presId="urn:microsoft.com/office/officeart/2005/8/layout/vList5"/>
    <dgm:cxn modelId="{73A48D59-D682-4AF7-8A0E-1A1B0D16ED02}" type="presParOf" srcId="{FC434DF1-BAB2-44F0-B47D-638CA9424663}" destId="{8B3FA5AF-F45A-403B-B755-317011C36B80}" srcOrd="7" destOrd="0" presId="urn:microsoft.com/office/officeart/2005/8/layout/vList5"/>
    <dgm:cxn modelId="{01263774-70BB-40BE-B2BF-6B30A581AE59}" type="presParOf" srcId="{FC434DF1-BAB2-44F0-B47D-638CA9424663}" destId="{F5FED788-0FB0-43C5-9AD2-6E517D295321}" srcOrd="8" destOrd="0" presId="urn:microsoft.com/office/officeart/2005/8/layout/vList5"/>
    <dgm:cxn modelId="{0A196E9E-4456-4030-99BC-8A22ED6CCA17}" type="presParOf" srcId="{F5FED788-0FB0-43C5-9AD2-6E517D295321}" destId="{C37ECDA5-3021-4D23-9B1E-9FD924F28773}" srcOrd="0" destOrd="0" presId="urn:microsoft.com/office/officeart/2005/8/layout/vList5"/>
    <dgm:cxn modelId="{F05F78E7-879D-4555-92E5-E24031C7B798}" type="presParOf" srcId="{FC434DF1-BAB2-44F0-B47D-638CA9424663}" destId="{2E557117-6299-46EC-A8B8-020398D195CF}" srcOrd="9" destOrd="0" presId="urn:microsoft.com/office/officeart/2005/8/layout/vList5"/>
    <dgm:cxn modelId="{33EC581B-D42C-4172-9C80-DFE4A5EF3218}" type="presParOf" srcId="{FC434DF1-BAB2-44F0-B47D-638CA9424663}" destId="{641782F1-CC7F-43C2-86A9-6D2FD675717D}" srcOrd="10" destOrd="0" presId="urn:microsoft.com/office/officeart/2005/8/layout/vList5"/>
    <dgm:cxn modelId="{9D5A1D08-F970-413E-A251-969EA5A059CB}" type="presParOf" srcId="{641782F1-CC7F-43C2-86A9-6D2FD675717D}" destId="{85076B8D-CE5E-42EE-8F61-19761A15FB33}" srcOrd="0" destOrd="0" presId="urn:microsoft.com/office/officeart/2005/8/layout/vList5"/>
    <dgm:cxn modelId="{5288A4AF-E087-4709-97D1-22954CD538F4}" type="presParOf" srcId="{FC434DF1-BAB2-44F0-B47D-638CA9424663}" destId="{F81EB8F6-2777-4D57-9B94-A057D485A783}" srcOrd="11" destOrd="0" presId="urn:microsoft.com/office/officeart/2005/8/layout/vList5"/>
    <dgm:cxn modelId="{35F6D396-1883-4844-9358-63F6CE9ACDCA}" type="presParOf" srcId="{FC434DF1-BAB2-44F0-B47D-638CA9424663}" destId="{EF56E790-C0A5-419D-BBD1-651D500275EA}" srcOrd="12" destOrd="0" presId="urn:microsoft.com/office/officeart/2005/8/layout/vList5"/>
    <dgm:cxn modelId="{F8832B23-067D-48CA-88A3-B511416481AC}" type="presParOf" srcId="{EF56E790-C0A5-419D-BBD1-651D500275EA}" destId="{26868D58-B51E-4348-86FE-FB497A3259CE}" srcOrd="0" destOrd="0" presId="urn:microsoft.com/office/officeart/2005/8/layout/vList5"/>
    <dgm:cxn modelId="{2E6E76B7-9EA3-4D68-983C-4BF25B09974C}" type="presParOf" srcId="{FC434DF1-BAB2-44F0-B47D-638CA9424663}" destId="{4B05F98F-0D94-45FB-9CCC-A4C2B3796F1E}" srcOrd="13" destOrd="0" presId="urn:microsoft.com/office/officeart/2005/8/layout/vList5"/>
    <dgm:cxn modelId="{D8745E8B-169F-4825-A866-6269B67AC697}" type="presParOf" srcId="{FC434DF1-BAB2-44F0-B47D-638CA9424663}" destId="{027AEE8B-0BA6-40FB-BDD7-F9F85C68E7C1}" srcOrd="14" destOrd="0" presId="urn:microsoft.com/office/officeart/2005/8/layout/vList5"/>
    <dgm:cxn modelId="{25908D11-23BC-40E0-8BE3-89F65D6A8D73}" type="presParOf" srcId="{027AEE8B-0BA6-40FB-BDD7-F9F85C68E7C1}" destId="{7F7A8967-E476-452D-B409-0A6D3CE6BA02}" srcOrd="0" destOrd="0" presId="urn:microsoft.com/office/officeart/2005/8/layout/vList5"/>
    <dgm:cxn modelId="{EBDB850C-4BC3-4D02-B9EA-3EB88FA93245}" type="presParOf" srcId="{FC434DF1-BAB2-44F0-B47D-638CA9424663}" destId="{B4A5D9F4-6504-48E3-BE17-CC86ED630E97}" srcOrd="15" destOrd="0" presId="urn:microsoft.com/office/officeart/2005/8/layout/vList5"/>
    <dgm:cxn modelId="{301E9744-8437-413F-B990-9B33898E698D}" type="presParOf" srcId="{FC434DF1-BAB2-44F0-B47D-638CA9424663}" destId="{4F542687-38A4-4AA7-8CE3-63952AD61D27}" srcOrd="16" destOrd="0" presId="urn:microsoft.com/office/officeart/2005/8/layout/vList5"/>
    <dgm:cxn modelId="{C787E77C-EA7A-4A5B-BC1C-41FA9A529F46}" type="presParOf" srcId="{4F542687-38A4-4AA7-8CE3-63952AD61D27}" destId="{CF9BBDED-EF65-45FA-B6D2-730F2F9EBEF5}" srcOrd="0" destOrd="0" presId="urn:microsoft.com/office/officeart/2005/8/layout/vList5"/>
    <dgm:cxn modelId="{5ECFBE69-7914-446A-BA8E-31CBC24B7DFD}" type="presParOf" srcId="{FC434DF1-BAB2-44F0-B47D-638CA9424663}" destId="{F4E90201-7243-4CAC-BDD2-64B75425D52A}" srcOrd="17" destOrd="0" presId="urn:microsoft.com/office/officeart/2005/8/layout/vList5"/>
    <dgm:cxn modelId="{2A82158D-691C-4AA2-804A-16F39340D53E}" type="presParOf" srcId="{FC434DF1-BAB2-44F0-B47D-638CA9424663}" destId="{658D653E-68B0-4A02-91EE-AF2E8E0B0D8A}" srcOrd="18" destOrd="0" presId="urn:microsoft.com/office/officeart/2005/8/layout/vList5"/>
    <dgm:cxn modelId="{B55056F8-3A1D-4AE3-A881-73C4871157CE}" type="presParOf" srcId="{658D653E-68B0-4A02-91EE-AF2E8E0B0D8A}" destId="{90692375-10C9-430B-8D51-82DDD368CB99}" srcOrd="0" destOrd="0" presId="urn:microsoft.com/office/officeart/2005/8/layout/vList5"/>
    <dgm:cxn modelId="{448E6AC7-D613-4AEA-8F15-D5D0B53B7832}" type="presParOf" srcId="{FC434DF1-BAB2-44F0-B47D-638CA9424663}" destId="{4AF9C173-E54A-4138-BF50-BCAF80265D84}" srcOrd="19" destOrd="0" presId="urn:microsoft.com/office/officeart/2005/8/layout/vList5"/>
    <dgm:cxn modelId="{BEE0E415-34AB-407E-83F5-0B41230244B0}" type="presParOf" srcId="{FC434DF1-BAB2-44F0-B47D-638CA9424663}" destId="{46AB1B35-C574-4DF0-92F5-DAA64A930446}" srcOrd="20" destOrd="0" presId="urn:microsoft.com/office/officeart/2005/8/layout/vList5"/>
    <dgm:cxn modelId="{60E2D3FE-BB89-4225-9A6B-E01BF0EFDC72}" type="presParOf" srcId="{46AB1B35-C574-4DF0-92F5-DAA64A930446}" destId="{4293DD89-432C-433B-87D7-E39D9E765AC1}" srcOrd="0" destOrd="0" presId="urn:microsoft.com/office/officeart/2005/8/layout/vList5"/>
    <dgm:cxn modelId="{4830BA8A-7F62-4762-8ADD-FDE3E4AE4C3F}" type="presParOf" srcId="{FC434DF1-BAB2-44F0-B47D-638CA9424663}" destId="{CD74DCAC-F6D1-4FF3-8527-48639A62C8C4}" srcOrd="21" destOrd="0" presId="urn:microsoft.com/office/officeart/2005/8/layout/vList5"/>
    <dgm:cxn modelId="{D9B76A19-EB3F-4B32-BA87-8A7C80AAE838}" type="presParOf" srcId="{FC434DF1-BAB2-44F0-B47D-638CA9424663}" destId="{EEE78CB0-354F-4538-8468-FEC734D835FA}" srcOrd="22" destOrd="0" presId="urn:microsoft.com/office/officeart/2005/8/layout/vList5"/>
    <dgm:cxn modelId="{FB76A67F-E19B-4E50-AF04-20CFF97A3D6F}" type="presParOf" srcId="{EEE78CB0-354F-4538-8468-FEC734D835FA}" destId="{65958B92-DAD2-4835-B2E1-D4BE0BAC33F6}" srcOrd="0" destOrd="0" presId="urn:microsoft.com/office/officeart/2005/8/layout/vList5"/>
    <dgm:cxn modelId="{7AE309BA-3C6F-4D37-81AB-EB5C7135A3E3}" type="presParOf" srcId="{FC434DF1-BAB2-44F0-B47D-638CA9424663}" destId="{2577F8C6-7973-4FA8-94D0-9D8C1B5AFB6D}" srcOrd="23" destOrd="0" presId="urn:microsoft.com/office/officeart/2005/8/layout/vList5"/>
    <dgm:cxn modelId="{AEE772A5-235B-4CEF-BDBF-E9C0276CCC00}" type="presParOf" srcId="{FC434DF1-BAB2-44F0-B47D-638CA9424663}" destId="{06F12D93-E1CB-4CB3-93C2-26C48AE675E1}" srcOrd="24" destOrd="0" presId="urn:microsoft.com/office/officeart/2005/8/layout/vList5"/>
    <dgm:cxn modelId="{0943955F-8A2D-45A8-91F0-4F4EE4CB39C8}" type="presParOf" srcId="{06F12D93-E1CB-4CB3-93C2-26C48AE675E1}" destId="{42DA03BB-F31E-489B-B5C7-8F9C499CE4F8}" srcOrd="0" destOrd="0" presId="urn:microsoft.com/office/officeart/2005/8/layout/vList5"/>
    <dgm:cxn modelId="{DA45EF02-CE7D-461B-A217-AFA3A9313F69}" type="presParOf" srcId="{FC434DF1-BAB2-44F0-B47D-638CA9424663}" destId="{37FFEA66-CF62-47EF-A60E-7DDC9EBEA032}" srcOrd="25" destOrd="0" presId="urn:microsoft.com/office/officeart/2005/8/layout/vList5"/>
    <dgm:cxn modelId="{6E47E184-B455-442C-BB62-051A82EC7C6B}" type="presParOf" srcId="{FC434DF1-BAB2-44F0-B47D-638CA9424663}" destId="{E9D5C6D5-EF0A-40EF-A630-E50B4FB20D86}" srcOrd="26" destOrd="0" presId="urn:microsoft.com/office/officeart/2005/8/layout/vList5"/>
    <dgm:cxn modelId="{FD4DE65B-5AB7-458E-BC04-A5042C202FE4}" type="presParOf" srcId="{E9D5C6D5-EF0A-40EF-A630-E50B4FB20D86}" destId="{1F298D14-C9BA-4708-80D0-5B65D52AF9BA}" srcOrd="0"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B730385-A7E8-489C-A048-D4C8C0B87C52}" type="doc">
      <dgm:prSet loTypeId="urn:microsoft.com/office/officeart/2005/8/layout/vList5" loCatId="list" qsTypeId="urn:microsoft.com/office/officeart/2005/8/quickstyle/simple1" qsCatId="simple" csTypeId="urn:microsoft.com/office/officeart/2005/8/colors/accent1_2" csCatId="accent1"/>
      <dgm:spPr/>
      <dgm:t>
        <a:bodyPr/>
        <a:lstStyle/>
        <a:p>
          <a:endParaRPr lang="en-US"/>
        </a:p>
      </dgm:t>
    </dgm:pt>
    <dgm:pt modelId="{DE588C26-7411-4936-B04B-B75E6558E9EA}">
      <dgm:prSet/>
      <dgm:spPr/>
      <dgm:t>
        <a:bodyPr/>
        <a:lstStyle/>
        <a:p>
          <a:pPr rtl="0"/>
          <a:r>
            <a:rPr lang="en-US" smtClean="0"/>
            <a:t>GenericServlet</a:t>
          </a:r>
          <a:endParaRPr lang="en-US"/>
        </a:p>
      </dgm:t>
    </dgm:pt>
    <dgm:pt modelId="{32D907D7-8D03-42D4-B40F-CED4BF954095}" type="parTrans" cxnId="{DF8115E3-AE66-4BAF-AF9A-0D5BF5EE0DCB}">
      <dgm:prSet/>
      <dgm:spPr/>
      <dgm:t>
        <a:bodyPr/>
        <a:lstStyle/>
        <a:p>
          <a:endParaRPr lang="en-US"/>
        </a:p>
      </dgm:t>
    </dgm:pt>
    <dgm:pt modelId="{DCD59F33-C37F-408E-AB8E-F0F8446208DF}" type="sibTrans" cxnId="{DF8115E3-AE66-4BAF-AF9A-0D5BF5EE0DCB}">
      <dgm:prSet/>
      <dgm:spPr/>
      <dgm:t>
        <a:bodyPr/>
        <a:lstStyle/>
        <a:p>
          <a:endParaRPr lang="en-US"/>
        </a:p>
      </dgm:t>
    </dgm:pt>
    <dgm:pt modelId="{D149EA31-EC20-4FED-AEF5-242AB477B45B}">
      <dgm:prSet/>
      <dgm:spPr/>
      <dgm:t>
        <a:bodyPr/>
        <a:lstStyle/>
        <a:p>
          <a:pPr rtl="0"/>
          <a:r>
            <a:rPr lang="en-US" smtClean="0"/>
            <a:t>ServletInputStream</a:t>
          </a:r>
          <a:endParaRPr lang="en-US"/>
        </a:p>
      </dgm:t>
    </dgm:pt>
    <dgm:pt modelId="{B8B25631-3650-4209-8043-346F9A3F34D0}" type="parTrans" cxnId="{3737FE75-D77C-4618-9CB2-CC154A472D2E}">
      <dgm:prSet/>
      <dgm:spPr/>
      <dgm:t>
        <a:bodyPr/>
        <a:lstStyle/>
        <a:p>
          <a:endParaRPr lang="en-US"/>
        </a:p>
      </dgm:t>
    </dgm:pt>
    <dgm:pt modelId="{DDE8BF1C-C822-4B91-B2A5-BC2CCCEC29E7}" type="sibTrans" cxnId="{3737FE75-D77C-4618-9CB2-CC154A472D2E}">
      <dgm:prSet/>
      <dgm:spPr/>
      <dgm:t>
        <a:bodyPr/>
        <a:lstStyle/>
        <a:p>
          <a:endParaRPr lang="en-US"/>
        </a:p>
      </dgm:t>
    </dgm:pt>
    <dgm:pt modelId="{B5498261-7D58-4F54-86EE-D2FD0529AC39}">
      <dgm:prSet/>
      <dgm:spPr/>
      <dgm:t>
        <a:bodyPr/>
        <a:lstStyle/>
        <a:p>
          <a:pPr rtl="0"/>
          <a:r>
            <a:rPr lang="en-US" smtClean="0"/>
            <a:t>ServletOutputStream</a:t>
          </a:r>
          <a:endParaRPr lang="en-US"/>
        </a:p>
      </dgm:t>
    </dgm:pt>
    <dgm:pt modelId="{2AE44EA9-EBF6-4F91-8F5B-014568ADEA27}" type="parTrans" cxnId="{B6159847-86E3-427C-85E1-1A2084D9A082}">
      <dgm:prSet/>
      <dgm:spPr/>
      <dgm:t>
        <a:bodyPr/>
        <a:lstStyle/>
        <a:p>
          <a:endParaRPr lang="en-US"/>
        </a:p>
      </dgm:t>
    </dgm:pt>
    <dgm:pt modelId="{5D5756BC-22D0-4EAD-8AE6-A9DA36444417}" type="sibTrans" cxnId="{B6159847-86E3-427C-85E1-1A2084D9A082}">
      <dgm:prSet/>
      <dgm:spPr/>
      <dgm:t>
        <a:bodyPr/>
        <a:lstStyle/>
        <a:p>
          <a:endParaRPr lang="en-US"/>
        </a:p>
      </dgm:t>
    </dgm:pt>
    <dgm:pt modelId="{B45E660A-7B4D-4472-88B8-17C09C9934EE}">
      <dgm:prSet/>
      <dgm:spPr/>
      <dgm:t>
        <a:bodyPr/>
        <a:lstStyle/>
        <a:p>
          <a:pPr rtl="0"/>
          <a:r>
            <a:rPr lang="en-US" smtClean="0"/>
            <a:t>ServletRequestWrapper</a:t>
          </a:r>
          <a:endParaRPr lang="en-US"/>
        </a:p>
      </dgm:t>
    </dgm:pt>
    <dgm:pt modelId="{165B24B2-28B4-4125-9F5E-72E333955FEF}" type="parTrans" cxnId="{4B08D23A-390F-4C29-AD44-735057F00C59}">
      <dgm:prSet/>
      <dgm:spPr/>
      <dgm:t>
        <a:bodyPr/>
        <a:lstStyle/>
        <a:p>
          <a:endParaRPr lang="en-US"/>
        </a:p>
      </dgm:t>
    </dgm:pt>
    <dgm:pt modelId="{13331840-11B4-4317-92A7-5611C1132995}" type="sibTrans" cxnId="{4B08D23A-390F-4C29-AD44-735057F00C59}">
      <dgm:prSet/>
      <dgm:spPr/>
      <dgm:t>
        <a:bodyPr/>
        <a:lstStyle/>
        <a:p>
          <a:endParaRPr lang="en-US"/>
        </a:p>
      </dgm:t>
    </dgm:pt>
    <dgm:pt modelId="{48DC1928-0C3A-40CA-8190-557FBD48ABFF}">
      <dgm:prSet/>
      <dgm:spPr/>
      <dgm:t>
        <a:bodyPr/>
        <a:lstStyle/>
        <a:p>
          <a:pPr rtl="0"/>
          <a:r>
            <a:rPr lang="en-US" smtClean="0"/>
            <a:t>ServletResponseWrapper</a:t>
          </a:r>
          <a:endParaRPr lang="en-US"/>
        </a:p>
      </dgm:t>
    </dgm:pt>
    <dgm:pt modelId="{F6F57C1C-B31E-4F39-BDD7-E3CAF00E5D50}" type="parTrans" cxnId="{D0C1BC1E-C490-494F-A0A6-044FBEAA0573}">
      <dgm:prSet/>
      <dgm:spPr/>
      <dgm:t>
        <a:bodyPr/>
        <a:lstStyle/>
        <a:p>
          <a:endParaRPr lang="en-US"/>
        </a:p>
      </dgm:t>
    </dgm:pt>
    <dgm:pt modelId="{6E55250A-8F79-434F-80CE-44A7ACC12A75}" type="sibTrans" cxnId="{D0C1BC1E-C490-494F-A0A6-044FBEAA0573}">
      <dgm:prSet/>
      <dgm:spPr/>
      <dgm:t>
        <a:bodyPr/>
        <a:lstStyle/>
        <a:p>
          <a:endParaRPr lang="en-US"/>
        </a:p>
      </dgm:t>
    </dgm:pt>
    <dgm:pt modelId="{C966BB24-F0EF-4560-BA73-B86A429AD59F}">
      <dgm:prSet/>
      <dgm:spPr/>
      <dgm:t>
        <a:bodyPr/>
        <a:lstStyle/>
        <a:p>
          <a:pPr rtl="0"/>
          <a:r>
            <a:rPr lang="en-US" smtClean="0"/>
            <a:t>ServletRequestEvent</a:t>
          </a:r>
          <a:endParaRPr lang="en-US"/>
        </a:p>
      </dgm:t>
    </dgm:pt>
    <dgm:pt modelId="{0CC3B9EB-2448-4888-ADD1-4F2F6725E506}" type="parTrans" cxnId="{D6040F31-5EEE-4D42-980A-9B2223CD2DB6}">
      <dgm:prSet/>
      <dgm:spPr/>
      <dgm:t>
        <a:bodyPr/>
        <a:lstStyle/>
        <a:p>
          <a:endParaRPr lang="en-US"/>
        </a:p>
      </dgm:t>
    </dgm:pt>
    <dgm:pt modelId="{12524253-129B-4336-AC13-113D8EAAC397}" type="sibTrans" cxnId="{D6040F31-5EEE-4D42-980A-9B2223CD2DB6}">
      <dgm:prSet/>
      <dgm:spPr/>
      <dgm:t>
        <a:bodyPr/>
        <a:lstStyle/>
        <a:p>
          <a:endParaRPr lang="en-US"/>
        </a:p>
      </dgm:t>
    </dgm:pt>
    <dgm:pt modelId="{E564B93C-BADA-47DC-9255-AD47279E0C0E}">
      <dgm:prSet/>
      <dgm:spPr/>
      <dgm:t>
        <a:bodyPr/>
        <a:lstStyle/>
        <a:p>
          <a:pPr rtl="0"/>
          <a:r>
            <a:rPr lang="en-US" smtClean="0"/>
            <a:t>ServletContextEvent</a:t>
          </a:r>
          <a:endParaRPr lang="en-US"/>
        </a:p>
      </dgm:t>
    </dgm:pt>
    <dgm:pt modelId="{AE40BB26-22B5-4841-BD3C-B22C9C50BD52}" type="parTrans" cxnId="{E9D0BC0E-9EDA-4457-AB86-E3C749687F54}">
      <dgm:prSet/>
      <dgm:spPr/>
      <dgm:t>
        <a:bodyPr/>
        <a:lstStyle/>
        <a:p>
          <a:endParaRPr lang="en-US"/>
        </a:p>
      </dgm:t>
    </dgm:pt>
    <dgm:pt modelId="{9FE462A5-7EC8-49C0-B99E-E7E4EB8134B5}" type="sibTrans" cxnId="{E9D0BC0E-9EDA-4457-AB86-E3C749687F54}">
      <dgm:prSet/>
      <dgm:spPr/>
      <dgm:t>
        <a:bodyPr/>
        <a:lstStyle/>
        <a:p>
          <a:endParaRPr lang="en-US"/>
        </a:p>
      </dgm:t>
    </dgm:pt>
    <dgm:pt modelId="{64D22F83-CD00-446F-AE41-58193C393E9A}">
      <dgm:prSet/>
      <dgm:spPr/>
      <dgm:t>
        <a:bodyPr/>
        <a:lstStyle/>
        <a:p>
          <a:pPr rtl="0"/>
          <a:r>
            <a:rPr lang="en-US" smtClean="0"/>
            <a:t>ServletRequestAttributeEvent</a:t>
          </a:r>
          <a:endParaRPr lang="en-US"/>
        </a:p>
      </dgm:t>
    </dgm:pt>
    <dgm:pt modelId="{3EAE00B6-355C-4983-927B-BD71AF96E774}" type="parTrans" cxnId="{1305AE4B-2496-49E5-8798-0437B8FE5817}">
      <dgm:prSet/>
      <dgm:spPr/>
      <dgm:t>
        <a:bodyPr/>
        <a:lstStyle/>
        <a:p>
          <a:endParaRPr lang="en-US"/>
        </a:p>
      </dgm:t>
    </dgm:pt>
    <dgm:pt modelId="{5E6801A6-8B08-4EBF-9FE1-78C909E147B5}" type="sibTrans" cxnId="{1305AE4B-2496-49E5-8798-0437B8FE5817}">
      <dgm:prSet/>
      <dgm:spPr/>
      <dgm:t>
        <a:bodyPr/>
        <a:lstStyle/>
        <a:p>
          <a:endParaRPr lang="en-US"/>
        </a:p>
      </dgm:t>
    </dgm:pt>
    <dgm:pt modelId="{03C061E3-2C86-4832-8CD2-FAE0C439E32F}">
      <dgm:prSet/>
      <dgm:spPr/>
      <dgm:t>
        <a:bodyPr/>
        <a:lstStyle/>
        <a:p>
          <a:pPr rtl="0"/>
          <a:r>
            <a:rPr lang="en-US" smtClean="0"/>
            <a:t>ServletContextAttributeEvent</a:t>
          </a:r>
          <a:endParaRPr lang="en-US"/>
        </a:p>
      </dgm:t>
    </dgm:pt>
    <dgm:pt modelId="{DFFF4876-10FF-49C3-ABF2-DBECEAE57081}" type="parTrans" cxnId="{EEDDCE5C-3522-4B48-9016-668B25A05EA3}">
      <dgm:prSet/>
      <dgm:spPr/>
      <dgm:t>
        <a:bodyPr/>
        <a:lstStyle/>
        <a:p>
          <a:endParaRPr lang="en-US"/>
        </a:p>
      </dgm:t>
    </dgm:pt>
    <dgm:pt modelId="{7F8A1BF8-579D-4E5A-8784-93C17A77D8B7}" type="sibTrans" cxnId="{EEDDCE5C-3522-4B48-9016-668B25A05EA3}">
      <dgm:prSet/>
      <dgm:spPr/>
      <dgm:t>
        <a:bodyPr/>
        <a:lstStyle/>
        <a:p>
          <a:endParaRPr lang="en-US"/>
        </a:p>
      </dgm:t>
    </dgm:pt>
    <dgm:pt modelId="{716AE046-EAE3-4A15-9B8A-5D3AD9395300}">
      <dgm:prSet/>
      <dgm:spPr/>
      <dgm:t>
        <a:bodyPr/>
        <a:lstStyle/>
        <a:p>
          <a:pPr rtl="0"/>
          <a:r>
            <a:rPr lang="en-US" smtClean="0"/>
            <a:t>ServletException</a:t>
          </a:r>
          <a:endParaRPr lang="en-US"/>
        </a:p>
      </dgm:t>
    </dgm:pt>
    <dgm:pt modelId="{B5491E3B-1557-47AB-80CC-927E163CEC15}" type="parTrans" cxnId="{2BB4AAFB-E0E4-4643-8ED7-963B49512059}">
      <dgm:prSet/>
      <dgm:spPr/>
      <dgm:t>
        <a:bodyPr/>
        <a:lstStyle/>
        <a:p>
          <a:endParaRPr lang="en-US"/>
        </a:p>
      </dgm:t>
    </dgm:pt>
    <dgm:pt modelId="{546F863A-0B30-45AC-AACD-FA1B31C227A1}" type="sibTrans" cxnId="{2BB4AAFB-E0E4-4643-8ED7-963B49512059}">
      <dgm:prSet/>
      <dgm:spPr/>
      <dgm:t>
        <a:bodyPr/>
        <a:lstStyle/>
        <a:p>
          <a:endParaRPr lang="en-US"/>
        </a:p>
      </dgm:t>
    </dgm:pt>
    <dgm:pt modelId="{3E920798-7F95-4C1E-85EE-9D23AF0588B4}">
      <dgm:prSet/>
      <dgm:spPr/>
      <dgm:t>
        <a:bodyPr/>
        <a:lstStyle/>
        <a:p>
          <a:pPr rtl="0"/>
          <a:r>
            <a:rPr lang="en-US" smtClean="0"/>
            <a:t>UnavailableException</a:t>
          </a:r>
          <a:endParaRPr lang="en-US"/>
        </a:p>
      </dgm:t>
    </dgm:pt>
    <dgm:pt modelId="{71901B19-54D1-4D50-A399-4C21CE38F623}" type="parTrans" cxnId="{2EA3CDF2-7E2B-4F10-B707-7C9461CAEC43}">
      <dgm:prSet/>
      <dgm:spPr/>
      <dgm:t>
        <a:bodyPr/>
        <a:lstStyle/>
        <a:p>
          <a:endParaRPr lang="en-US"/>
        </a:p>
      </dgm:t>
    </dgm:pt>
    <dgm:pt modelId="{E24D70A3-19C4-4A1F-85C8-689002441897}" type="sibTrans" cxnId="{2EA3CDF2-7E2B-4F10-B707-7C9461CAEC43}">
      <dgm:prSet/>
      <dgm:spPr/>
      <dgm:t>
        <a:bodyPr/>
        <a:lstStyle/>
        <a:p>
          <a:endParaRPr lang="en-US"/>
        </a:p>
      </dgm:t>
    </dgm:pt>
    <dgm:pt modelId="{D699C35B-08BD-47A3-B86B-2C632462DD88}" type="pres">
      <dgm:prSet presAssocID="{DB730385-A7E8-489C-A048-D4C8C0B87C52}" presName="Name0" presStyleCnt="0">
        <dgm:presLayoutVars>
          <dgm:dir/>
          <dgm:animLvl val="lvl"/>
          <dgm:resizeHandles val="exact"/>
        </dgm:presLayoutVars>
      </dgm:prSet>
      <dgm:spPr/>
      <dgm:t>
        <a:bodyPr/>
        <a:lstStyle/>
        <a:p>
          <a:endParaRPr lang="en-US"/>
        </a:p>
      </dgm:t>
    </dgm:pt>
    <dgm:pt modelId="{FF73480B-655D-4982-AE97-75A74D958E29}" type="pres">
      <dgm:prSet presAssocID="{DE588C26-7411-4936-B04B-B75E6558E9EA}" presName="linNode" presStyleCnt="0"/>
      <dgm:spPr/>
    </dgm:pt>
    <dgm:pt modelId="{56F9083E-B719-4811-962A-264C39247217}" type="pres">
      <dgm:prSet presAssocID="{DE588C26-7411-4936-B04B-B75E6558E9EA}" presName="parentText" presStyleLbl="node1" presStyleIdx="0" presStyleCnt="11">
        <dgm:presLayoutVars>
          <dgm:chMax val="1"/>
          <dgm:bulletEnabled val="1"/>
        </dgm:presLayoutVars>
      </dgm:prSet>
      <dgm:spPr/>
      <dgm:t>
        <a:bodyPr/>
        <a:lstStyle/>
        <a:p>
          <a:endParaRPr lang="en-US"/>
        </a:p>
      </dgm:t>
    </dgm:pt>
    <dgm:pt modelId="{510CD6CD-86F5-4042-959C-7C0FF09279D5}" type="pres">
      <dgm:prSet presAssocID="{DCD59F33-C37F-408E-AB8E-F0F8446208DF}" presName="sp" presStyleCnt="0"/>
      <dgm:spPr/>
    </dgm:pt>
    <dgm:pt modelId="{8F42CF16-4AC5-48B3-8ED4-E164C1367607}" type="pres">
      <dgm:prSet presAssocID="{D149EA31-EC20-4FED-AEF5-242AB477B45B}" presName="linNode" presStyleCnt="0"/>
      <dgm:spPr/>
    </dgm:pt>
    <dgm:pt modelId="{109C425D-F1A5-426D-A304-F3C66CBAAAA3}" type="pres">
      <dgm:prSet presAssocID="{D149EA31-EC20-4FED-AEF5-242AB477B45B}" presName="parentText" presStyleLbl="node1" presStyleIdx="1" presStyleCnt="11">
        <dgm:presLayoutVars>
          <dgm:chMax val="1"/>
          <dgm:bulletEnabled val="1"/>
        </dgm:presLayoutVars>
      </dgm:prSet>
      <dgm:spPr/>
      <dgm:t>
        <a:bodyPr/>
        <a:lstStyle/>
        <a:p>
          <a:endParaRPr lang="en-US"/>
        </a:p>
      </dgm:t>
    </dgm:pt>
    <dgm:pt modelId="{E2D9DCEB-3E63-4775-A9A9-EC1593C12350}" type="pres">
      <dgm:prSet presAssocID="{DDE8BF1C-C822-4B91-B2A5-BC2CCCEC29E7}" presName="sp" presStyleCnt="0"/>
      <dgm:spPr/>
    </dgm:pt>
    <dgm:pt modelId="{094B069C-E13B-4434-A56A-495017CD7CF3}" type="pres">
      <dgm:prSet presAssocID="{B5498261-7D58-4F54-86EE-D2FD0529AC39}" presName="linNode" presStyleCnt="0"/>
      <dgm:spPr/>
    </dgm:pt>
    <dgm:pt modelId="{904E9068-C9B1-4F38-B538-0F71FD4DA5CF}" type="pres">
      <dgm:prSet presAssocID="{B5498261-7D58-4F54-86EE-D2FD0529AC39}" presName="parentText" presStyleLbl="node1" presStyleIdx="2" presStyleCnt="11">
        <dgm:presLayoutVars>
          <dgm:chMax val="1"/>
          <dgm:bulletEnabled val="1"/>
        </dgm:presLayoutVars>
      </dgm:prSet>
      <dgm:spPr/>
      <dgm:t>
        <a:bodyPr/>
        <a:lstStyle/>
        <a:p>
          <a:endParaRPr lang="en-US"/>
        </a:p>
      </dgm:t>
    </dgm:pt>
    <dgm:pt modelId="{8B0B7F6E-59BC-4E77-9206-04FCBCE75521}" type="pres">
      <dgm:prSet presAssocID="{5D5756BC-22D0-4EAD-8AE6-A9DA36444417}" presName="sp" presStyleCnt="0"/>
      <dgm:spPr/>
    </dgm:pt>
    <dgm:pt modelId="{32AE6456-D176-4DF7-A267-E8B6E5945801}" type="pres">
      <dgm:prSet presAssocID="{B45E660A-7B4D-4472-88B8-17C09C9934EE}" presName="linNode" presStyleCnt="0"/>
      <dgm:spPr/>
    </dgm:pt>
    <dgm:pt modelId="{EC1F2A49-7C06-4F01-BC76-75F746886D25}" type="pres">
      <dgm:prSet presAssocID="{B45E660A-7B4D-4472-88B8-17C09C9934EE}" presName="parentText" presStyleLbl="node1" presStyleIdx="3" presStyleCnt="11">
        <dgm:presLayoutVars>
          <dgm:chMax val="1"/>
          <dgm:bulletEnabled val="1"/>
        </dgm:presLayoutVars>
      </dgm:prSet>
      <dgm:spPr/>
      <dgm:t>
        <a:bodyPr/>
        <a:lstStyle/>
        <a:p>
          <a:endParaRPr lang="en-US"/>
        </a:p>
      </dgm:t>
    </dgm:pt>
    <dgm:pt modelId="{BA354401-8717-4530-91E3-CAAA918D0F39}" type="pres">
      <dgm:prSet presAssocID="{13331840-11B4-4317-92A7-5611C1132995}" presName="sp" presStyleCnt="0"/>
      <dgm:spPr/>
    </dgm:pt>
    <dgm:pt modelId="{2AF824B0-46FC-406D-959E-ECFDB23B38E7}" type="pres">
      <dgm:prSet presAssocID="{48DC1928-0C3A-40CA-8190-557FBD48ABFF}" presName="linNode" presStyleCnt="0"/>
      <dgm:spPr/>
    </dgm:pt>
    <dgm:pt modelId="{72A2D9F3-2CD0-4643-85C3-214280E3FC43}" type="pres">
      <dgm:prSet presAssocID="{48DC1928-0C3A-40CA-8190-557FBD48ABFF}" presName="parentText" presStyleLbl="node1" presStyleIdx="4" presStyleCnt="11">
        <dgm:presLayoutVars>
          <dgm:chMax val="1"/>
          <dgm:bulletEnabled val="1"/>
        </dgm:presLayoutVars>
      </dgm:prSet>
      <dgm:spPr/>
      <dgm:t>
        <a:bodyPr/>
        <a:lstStyle/>
        <a:p>
          <a:endParaRPr lang="en-US"/>
        </a:p>
      </dgm:t>
    </dgm:pt>
    <dgm:pt modelId="{B7A34851-391A-4CD9-ABE2-093F95BD4793}" type="pres">
      <dgm:prSet presAssocID="{6E55250A-8F79-434F-80CE-44A7ACC12A75}" presName="sp" presStyleCnt="0"/>
      <dgm:spPr/>
    </dgm:pt>
    <dgm:pt modelId="{348ABE70-23CD-4DE1-9A8B-6FCDDE037195}" type="pres">
      <dgm:prSet presAssocID="{C966BB24-F0EF-4560-BA73-B86A429AD59F}" presName="linNode" presStyleCnt="0"/>
      <dgm:spPr/>
    </dgm:pt>
    <dgm:pt modelId="{83DBF312-B5C0-43CE-A415-4C5F2FE7B41B}" type="pres">
      <dgm:prSet presAssocID="{C966BB24-F0EF-4560-BA73-B86A429AD59F}" presName="parentText" presStyleLbl="node1" presStyleIdx="5" presStyleCnt="11">
        <dgm:presLayoutVars>
          <dgm:chMax val="1"/>
          <dgm:bulletEnabled val="1"/>
        </dgm:presLayoutVars>
      </dgm:prSet>
      <dgm:spPr/>
      <dgm:t>
        <a:bodyPr/>
        <a:lstStyle/>
        <a:p>
          <a:endParaRPr lang="en-US"/>
        </a:p>
      </dgm:t>
    </dgm:pt>
    <dgm:pt modelId="{4947325D-C5DF-4C56-8B0B-0D5EB9EBD834}" type="pres">
      <dgm:prSet presAssocID="{12524253-129B-4336-AC13-113D8EAAC397}" presName="sp" presStyleCnt="0"/>
      <dgm:spPr/>
    </dgm:pt>
    <dgm:pt modelId="{B354FF6B-441E-4895-B67B-0EE4D2FC79D8}" type="pres">
      <dgm:prSet presAssocID="{E564B93C-BADA-47DC-9255-AD47279E0C0E}" presName="linNode" presStyleCnt="0"/>
      <dgm:spPr/>
    </dgm:pt>
    <dgm:pt modelId="{87C586C8-41F1-4D1C-9E7E-B4B29EBBE5DE}" type="pres">
      <dgm:prSet presAssocID="{E564B93C-BADA-47DC-9255-AD47279E0C0E}" presName="parentText" presStyleLbl="node1" presStyleIdx="6" presStyleCnt="11">
        <dgm:presLayoutVars>
          <dgm:chMax val="1"/>
          <dgm:bulletEnabled val="1"/>
        </dgm:presLayoutVars>
      </dgm:prSet>
      <dgm:spPr/>
      <dgm:t>
        <a:bodyPr/>
        <a:lstStyle/>
        <a:p>
          <a:endParaRPr lang="en-US"/>
        </a:p>
      </dgm:t>
    </dgm:pt>
    <dgm:pt modelId="{C47FFFA5-998B-4125-86D9-D78F6BF7E5F2}" type="pres">
      <dgm:prSet presAssocID="{9FE462A5-7EC8-49C0-B99E-E7E4EB8134B5}" presName="sp" presStyleCnt="0"/>
      <dgm:spPr/>
    </dgm:pt>
    <dgm:pt modelId="{F8E927A7-7369-407F-B449-2E4A1F226AEA}" type="pres">
      <dgm:prSet presAssocID="{64D22F83-CD00-446F-AE41-58193C393E9A}" presName="linNode" presStyleCnt="0"/>
      <dgm:spPr/>
    </dgm:pt>
    <dgm:pt modelId="{C4E22768-E694-4122-9C7E-BCD90E5398D9}" type="pres">
      <dgm:prSet presAssocID="{64D22F83-CD00-446F-AE41-58193C393E9A}" presName="parentText" presStyleLbl="node1" presStyleIdx="7" presStyleCnt="11">
        <dgm:presLayoutVars>
          <dgm:chMax val="1"/>
          <dgm:bulletEnabled val="1"/>
        </dgm:presLayoutVars>
      </dgm:prSet>
      <dgm:spPr/>
      <dgm:t>
        <a:bodyPr/>
        <a:lstStyle/>
        <a:p>
          <a:endParaRPr lang="en-US"/>
        </a:p>
      </dgm:t>
    </dgm:pt>
    <dgm:pt modelId="{A7523B3F-E9EA-442E-A5FD-C47706C095CB}" type="pres">
      <dgm:prSet presAssocID="{5E6801A6-8B08-4EBF-9FE1-78C909E147B5}" presName="sp" presStyleCnt="0"/>
      <dgm:spPr/>
    </dgm:pt>
    <dgm:pt modelId="{7449CE4A-4AFE-4C1D-A858-47B1B56B3C72}" type="pres">
      <dgm:prSet presAssocID="{03C061E3-2C86-4832-8CD2-FAE0C439E32F}" presName="linNode" presStyleCnt="0"/>
      <dgm:spPr/>
    </dgm:pt>
    <dgm:pt modelId="{179FBC1A-F834-4227-B10A-80AE3949EB01}" type="pres">
      <dgm:prSet presAssocID="{03C061E3-2C86-4832-8CD2-FAE0C439E32F}" presName="parentText" presStyleLbl="node1" presStyleIdx="8" presStyleCnt="11">
        <dgm:presLayoutVars>
          <dgm:chMax val="1"/>
          <dgm:bulletEnabled val="1"/>
        </dgm:presLayoutVars>
      </dgm:prSet>
      <dgm:spPr/>
      <dgm:t>
        <a:bodyPr/>
        <a:lstStyle/>
        <a:p>
          <a:endParaRPr lang="en-US"/>
        </a:p>
      </dgm:t>
    </dgm:pt>
    <dgm:pt modelId="{D2477CD6-61E1-44F0-9675-B50965608F93}" type="pres">
      <dgm:prSet presAssocID="{7F8A1BF8-579D-4E5A-8784-93C17A77D8B7}" presName="sp" presStyleCnt="0"/>
      <dgm:spPr/>
    </dgm:pt>
    <dgm:pt modelId="{B74B64E2-C49A-43F4-A07D-7B2D1E98C457}" type="pres">
      <dgm:prSet presAssocID="{716AE046-EAE3-4A15-9B8A-5D3AD9395300}" presName="linNode" presStyleCnt="0"/>
      <dgm:spPr/>
    </dgm:pt>
    <dgm:pt modelId="{F89C0702-4321-42BA-B40B-128215ABB589}" type="pres">
      <dgm:prSet presAssocID="{716AE046-EAE3-4A15-9B8A-5D3AD9395300}" presName="parentText" presStyleLbl="node1" presStyleIdx="9" presStyleCnt="11">
        <dgm:presLayoutVars>
          <dgm:chMax val="1"/>
          <dgm:bulletEnabled val="1"/>
        </dgm:presLayoutVars>
      </dgm:prSet>
      <dgm:spPr/>
      <dgm:t>
        <a:bodyPr/>
        <a:lstStyle/>
        <a:p>
          <a:endParaRPr lang="en-US"/>
        </a:p>
      </dgm:t>
    </dgm:pt>
    <dgm:pt modelId="{7D1C1402-6DF1-4065-8E7B-227040CFA8BB}" type="pres">
      <dgm:prSet presAssocID="{546F863A-0B30-45AC-AACD-FA1B31C227A1}" presName="sp" presStyleCnt="0"/>
      <dgm:spPr/>
    </dgm:pt>
    <dgm:pt modelId="{EBBD257A-17F8-44D3-92D3-429039F94809}" type="pres">
      <dgm:prSet presAssocID="{3E920798-7F95-4C1E-85EE-9D23AF0588B4}" presName="linNode" presStyleCnt="0"/>
      <dgm:spPr/>
    </dgm:pt>
    <dgm:pt modelId="{78D1FA01-604D-4306-AF87-8C299BED3406}" type="pres">
      <dgm:prSet presAssocID="{3E920798-7F95-4C1E-85EE-9D23AF0588B4}" presName="parentText" presStyleLbl="node1" presStyleIdx="10" presStyleCnt="11">
        <dgm:presLayoutVars>
          <dgm:chMax val="1"/>
          <dgm:bulletEnabled val="1"/>
        </dgm:presLayoutVars>
      </dgm:prSet>
      <dgm:spPr/>
      <dgm:t>
        <a:bodyPr/>
        <a:lstStyle/>
        <a:p>
          <a:endParaRPr lang="en-US"/>
        </a:p>
      </dgm:t>
    </dgm:pt>
  </dgm:ptLst>
  <dgm:cxnLst>
    <dgm:cxn modelId="{2EA3CDF2-7E2B-4F10-B707-7C9461CAEC43}" srcId="{DB730385-A7E8-489C-A048-D4C8C0B87C52}" destId="{3E920798-7F95-4C1E-85EE-9D23AF0588B4}" srcOrd="10" destOrd="0" parTransId="{71901B19-54D1-4D50-A399-4C21CE38F623}" sibTransId="{E24D70A3-19C4-4A1F-85C8-689002441897}"/>
    <dgm:cxn modelId="{890CE2C2-BB41-4D93-B37B-600FEC8FC624}" type="presOf" srcId="{E564B93C-BADA-47DC-9255-AD47279E0C0E}" destId="{87C586C8-41F1-4D1C-9E7E-B4B29EBBE5DE}" srcOrd="0" destOrd="0" presId="urn:microsoft.com/office/officeart/2005/8/layout/vList5"/>
    <dgm:cxn modelId="{1305AE4B-2496-49E5-8798-0437B8FE5817}" srcId="{DB730385-A7E8-489C-A048-D4C8C0B87C52}" destId="{64D22F83-CD00-446F-AE41-58193C393E9A}" srcOrd="7" destOrd="0" parTransId="{3EAE00B6-355C-4983-927B-BD71AF96E774}" sibTransId="{5E6801A6-8B08-4EBF-9FE1-78C909E147B5}"/>
    <dgm:cxn modelId="{E9D0BC0E-9EDA-4457-AB86-E3C749687F54}" srcId="{DB730385-A7E8-489C-A048-D4C8C0B87C52}" destId="{E564B93C-BADA-47DC-9255-AD47279E0C0E}" srcOrd="6" destOrd="0" parTransId="{AE40BB26-22B5-4841-BD3C-B22C9C50BD52}" sibTransId="{9FE462A5-7EC8-49C0-B99E-E7E4EB8134B5}"/>
    <dgm:cxn modelId="{6A9AC2B8-3642-4A6D-8C6C-34C2DC350EF9}" type="presOf" srcId="{3E920798-7F95-4C1E-85EE-9D23AF0588B4}" destId="{78D1FA01-604D-4306-AF87-8C299BED3406}" srcOrd="0" destOrd="0" presId="urn:microsoft.com/office/officeart/2005/8/layout/vList5"/>
    <dgm:cxn modelId="{2BB4AAFB-E0E4-4643-8ED7-963B49512059}" srcId="{DB730385-A7E8-489C-A048-D4C8C0B87C52}" destId="{716AE046-EAE3-4A15-9B8A-5D3AD9395300}" srcOrd="9" destOrd="0" parTransId="{B5491E3B-1557-47AB-80CC-927E163CEC15}" sibTransId="{546F863A-0B30-45AC-AACD-FA1B31C227A1}"/>
    <dgm:cxn modelId="{D0C1BC1E-C490-494F-A0A6-044FBEAA0573}" srcId="{DB730385-A7E8-489C-A048-D4C8C0B87C52}" destId="{48DC1928-0C3A-40CA-8190-557FBD48ABFF}" srcOrd="4" destOrd="0" parTransId="{F6F57C1C-B31E-4F39-BDD7-E3CAF00E5D50}" sibTransId="{6E55250A-8F79-434F-80CE-44A7ACC12A75}"/>
    <dgm:cxn modelId="{D38F4DA4-9714-4B64-AA35-BD977E28CC67}" type="presOf" srcId="{48DC1928-0C3A-40CA-8190-557FBD48ABFF}" destId="{72A2D9F3-2CD0-4643-85C3-214280E3FC43}" srcOrd="0" destOrd="0" presId="urn:microsoft.com/office/officeart/2005/8/layout/vList5"/>
    <dgm:cxn modelId="{07FD78A8-F862-4531-835E-66C6BAB35694}" type="presOf" srcId="{716AE046-EAE3-4A15-9B8A-5D3AD9395300}" destId="{F89C0702-4321-42BA-B40B-128215ABB589}" srcOrd="0" destOrd="0" presId="urn:microsoft.com/office/officeart/2005/8/layout/vList5"/>
    <dgm:cxn modelId="{6B7DA15D-B5ED-4C87-949E-985825827504}" type="presOf" srcId="{03C061E3-2C86-4832-8CD2-FAE0C439E32F}" destId="{179FBC1A-F834-4227-B10A-80AE3949EB01}" srcOrd="0" destOrd="0" presId="urn:microsoft.com/office/officeart/2005/8/layout/vList5"/>
    <dgm:cxn modelId="{516BFDB9-44BD-4246-A9F2-7D2581B67342}" type="presOf" srcId="{D149EA31-EC20-4FED-AEF5-242AB477B45B}" destId="{109C425D-F1A5-426D-A304-F3C66CBAAAA3}" srcOrd="0" destOrd="0" presId="urn:microsoft.com/office/officeart/2005/8/layout/vList5"/>
    <dgm:cxn modelId="{DF8115E3-AE66-4BAF-AF9A-0D5BF5EE0DCB}" srcId="{DB730385-A7E8-489C-A048-D4C8C0B87C52}" destId="{DE588C26-7411-4936-B04B-B75E6558E9EA}" srcOrd="0" destOrd="0" parTransId="{32D907D7-8D03-42D4-B40F-CED4BF954095}" sibTransId="{DCD59F33-C37F-408E-AB8E-F0F8446208DF}"/>
    <dgm:cxn modelId="{4EAEC670-0E8A-478A-B033-EC8D98F6BF00}" type="presOf" srcId="{64D22F83-CD00-446F-AE41-58193C393E9A}" destId="{C4E22768-E694-4122-9C7E-BCD90E5398D9}" srcOrd="0" destOrd="0" presId="urn:microsoft.com/office/officeart/2005/8/layout/vList5"/>
    <dgm:cxn modelId="{FA09450C-8D46-49AD-AD5F-22B0B1C51841}" type="presOf" srcId="{DB730385-A7E8-489C-A048-D4C8C0B87C52}" destId="{D699C35B-08BD-47A3-B86B-2C632462DD88}" srcOrd="0" destOrd="0" presId="urn:microsoft.com/office/officeart/2005/8/layout/vList5"/>
    <dgm:cxn modelId="{4B08D23A-390F-4C29-AD44-735057F00C59}" srcId="{DB730385-A7E8-489C-A048-D4C8C0B87C52}" destId="{B45E660A-7B4D-4472-88B8-17C09C9934EE}" srcOrd="3" destOrd="0" parTransId="{165B24B2-28B4-4125-9F5E-72E333955FEF}" sibTransId="{13331840-11B4-4317-92A7-5611C1132995}"/>
    <dgm:cxn modelId="{B6159847-86E3-427C-85E1-1A2084D9A082}" srcId="{DB730385-A7E8-489C-A048-D4C8C0B87C52}" destId="{B5498261-7D58-4F54-86EE-D2FD0529AC39}" srcOrd="2" destOrd="0" parTransId="{2AE44EA9-EBF6-4F91-8F5B-014568ADEA27}" sibTransId="{5D5756BC-22D0-4EAD-8AE6-A9DA36444417}"/>
    <dgm:cxn modelId="{3737FE75-D77C-4618-9CB2-CC154A472D2E}" srcId="{DB730385-A7E8-489C-A048-D4C8C0B87C52}" destId="{D149EA31-EC20-4FED-AEF5-242AB477B45B}" srcOrd="1" destOrd="0" parTransId="{B8B25631-3650-4209-8043-346F9A3F34D0}" sibTransId="{DDE8BF1C-C822-4B91-B2A5-BC2CCCEC29E7}"/>
    <dgm:cxn modelId="{D6040F31-5EEE-4D42-980A-9B2223CD2DB6}" srcId="{DB730385-A7E8-489C-A048-D4C8C0B87C52}" destId="{C966BB24-F0EF-4560-BA73-B86A429AD59F}" srcOrd="5" destOrd="0" parTransId="{0CC3B9EB-2448-4888-ADD1-4F2F6725E506}" sibTransId="{12524253-129B-4336-AC13-113D8EAAC397}"/>
    <dgm:cxn modelId="{07571577-4D6D-409D-95B2-623B6593A24A}" type="presOf" srcId="{B45E660A-7B4D-4472-88B8-17C09C9934EE}" destId="{EC1F2A49-7C06-4F01-BC76-75F746886D25}" srcOrd="0" destOrd="0" presId="urn:microsoft.com/office/officeart/2005/8/layout/vList5"/>
    <dgm:cxn modelId="{5F69862B-0D67-4EF0-8623-085B07DC7CBF}" type="presOf" srcId="{B5498261-7D58-4F54-86EE-D2FD0529AC39}" destId="{904E9068-C9B1-4F38-B538-0F71FD4DA5CF}" srcOrd="0" destOrd="0" presId="urn:microsoft.com/office/officeart/2005/8/layout/vList5"/>
    <dgm:cxn modelId="{EEDDCE5C-3522-4B48-9016-668B25A05EA3}" srcId="{DB730385-A7E8-489C-A048-D4C8C0B87C52}" destId="{03C061E3-2C86-4832-8CD2-FAE0C439E32F}" srcOrd="8" destOrd="0" parTransId="{DFFF4876-10FF-49C3-ABF2-DBECEAE57081}" sibTransId="{7F8A1BF8-579D-4E5A-8784-93C17A77D8B7}"/>
    <dgm:cxn modelId="{A85CBD5A-D583-4E70-B250-06895CA042BF}" type="presOf" srcId="{C966BB24-F0EF-4560-BA73-B86A429AD59F}" destId="{83DBF312-B5C0-43CE-A415-4C5F2FE7B41B}" srcOrd="0" destOrd="0" presId="urn:microsoft.com/office/officeart/2005/8/layout/vList5"/>
    <dgm:cxn modelId="{11005B84-DF9F-4A61-A77C-10035A7C28A0}" type="presOf" srcId="{DE588C26-7411-4936-B04B-B75E6558E9EA}" destId="{56F9083E-B719-4811-962A-264C39247217}" srcOrd="0" destOrd="0" presId="urn:microsoft.com/office/officeart/2005/8/layout/vList5"/>
    <dgm:cxn modelId="{2B1279E0-BE72-4803-B513-5199A374A39A}" type="presParOf" srcId="{D699C35B-08BD-47A3-B86B-2C632462DD88}" destId="{FF73480B-655D-4982-AE97-75A74D958E29}" srcOrd="0" destOrd="0" presId="urn:microsoft.com/office/officeart/2005/8/layout/vList5"/>
    <dgm:cxn modelId="{324C79A2-D1DA-4CF3-8B5E-B428ABEB4E79}" type="presParOf" srcId="{FF73480B-655D-4982-AE97-75A74D958E29}" destId="{56F9083E-B719-4811-962A-264C39247217}" srcOrd="0" destOrd="0" presId="urn:microsoft.com/office/officeart/2005/8/layout/vList5"/>
    <dgm:cxn modelId="{07260107-8755-441A-8EA6-965BC58343FB}" type="presParOf" srcId="{D699C35B-08BD-47A3-B86B-2C632462DD88}" destId="{510CD6CD-86F5-4042-959C-7C0FF09279D5}" srcOrd="1" destOrd="0" presId="urn:microsoft.com/office/officeart/2005/8/layout/vList5"/>
    <dgm:cxn modelId="{714E89E6-487A-46C4-A47E-B14030E4467B}" type="presParOf" srcId="{D699C35B-08BD-47A3-B86B-2C632462DD88}" destId="{8F42CF16-4AC5-48B3-8ED4-E164C1367607}" srcOrd="2" destOrd="0" presId="urn:microsoft.com/office/officeart/2005/8/layout/vList5"/>
    <dgm:cxn modelId="{B6C47C24-C80E-464C-A735-0B1907A0B58E}" type="presParOf" srcId="{8F42CF16-4AC5-48B3-8ED4-E164C1367607}" destId="{109C425D-F1A5-426D-A304-F3C66CBAAAA3}" srcOrd="0" destOrd="0" presId="urn:microsoft.com/office/officeart/2005/8/layout/vList5"/>
    <dgm:cxn modelId="{786BB912-1232-4349-94BA-144618D33739}" type="presParOf" srcId="{D699C35B-08BD-47A3-B86B-2C632462DD88}" destId="{E2D9DCEB-3E63-4775-A9A9-EC1593C12350}" srcOrd="3" destOrd="0" presId="urn:microsoft.com/office/officeart/2005/8/layout/vList5"/>
    <dgm:cxn modelId="{9EBED9AE-C0A5-487D-BB4A-21D51DFC3B1E}" type="presParOf" srcId="{D699C35B-08BD-47A3-B86B-2C632462DD88}" destId="{094B069C-E13B-4434-A56A-495017CD7CF3}" srcOrd="4" destOrd="0" presId="urn:microsoft.com/office/officeart/2005/8/layout/vList5"/>
    <dgm:cxn modelId="{96FA4895-84B5-4E5B-A49A-CDD095DBE845}" type="presParOf" srcId="{094B069C-E13B-4434-A56A-495017CD7CF3}" destId="{904E9068-C9B1-4F38-B538-0F71FD4DA5CF}" srcOrd="0" destOrd="0" presId="urn:microsoft.com/office/officeart/2005/8/layout/vList5"/>
    <dgm:cxn modelId="{C7D7A97E-CF10-4BCC-96B8-A84C325F2776}" type="presParOf" srcId="{D699C35B-08BD-47A3-B86B-2C632462DD88}" destId="{8B0B7F6E-59BC-4E77-9206-04FCBCE75521}" srcOrd="5" destOrd="0" presId="urn:microsoft.com/office/officeart/2005/8/layout/vList5"/>
    <dgm:cxn modelId="{950BFADD-AC57-40DF-9244-8607FB504798}" type="presParOf" srcId="{D699C35B-08BD-47A3-B86B-2C632462DD88}" destId="{32AE6456-D176-4DF7-A267-E8B6E5945801}" srcOrd="6" destOrd="0" presId="urn:microsoft.com/office/officeart/2005/8/layout/vList5"/>
    <dgm:cxn modelId="{A574C205-9402-4A12-B64D-2CF49451A046}" type="presParOf" srcId="{32AE6456-D176-4DF7-A267-E8B6E5945801}" destId="{EC1F2A49-7C06-4F01-BC76-75F746886D25}" srcOrd="0" destOrd="0" presId="urn:microsoft.com/office/officeart/2005/8/layout/vList5"/>
    <dgm:cxn modelId="{F5B53B1C-5DE8-43C5-A67C-6EEF84000A5E}" type="presParOf" srcId="{D699C35B-08BD-47A3-B86B-2C632462DD88}" destId="{BA354401-8717-4530-91E3-CAAA918D0F39}" srcOrd="7" destOrd="0" presId="urn:microsoft.com/office/officeart/2005/8/layout/vList5"/>
    <dgm:cxn modelId="{35020401-D8F4-4B3F-90B0-81AB948A483A}" type="presParOf" srcId="{D699C35B-08BD-47A3-B86B-2C632462DD88}" destId="{2AF824B0-46FC-406D-959E-ECFDB23B38E7}" srcOrd="8" destOrd="0" presId="urn:microsoft.com/office/officeart/2005/8/layout/vList5"/>
    <dgm:cxn modelId="{66C7E2BB-4BD1-48D1-8F05-72792DE1D08D}" type="presParOf" srcId="{2AF824B0-46FC-406D-959E-ECFDB23B38E7}" destId="{72A2D9F3-2CD0-4643-85C3-214280E3FC43}" srcOrd="0" destOrd="0" presId="urn:microsoft.com/office/officeart/2005/8/layout/vList5"/>
    <dgm:cxn modelId="{4D06676D-EAAF-47CD-A43A-7146B6D6788A}" type="presParOf" srcId="{D699C35B-08BD-47A3-B86B-2C632462DD88}" destId="{B7A34851-391A-4CD9-ABE2-093F95BD4793}" srcOrd="9" destOrd="0" presId="urn:microsoft.com/office/officeart/2005/8/layout/vList5"/>
    <dgm:cxn modelId="{79316DC1-6DDD-47A3-955C-C099B53E7580}" type="presParOf" srcId="{D699C35B-08BD-47A3-B86B-2C632462DD88}" destId="{348ABE70-23CD-4DE1-9A8B-6FCDDE037195}" srcOrd="10" destOrd="0" presId="urn:microsoft.com/office/officeart/2005/8/layout/vList5"/>
    <dgm:cxn modelId="{0380F500-549F-4BE6-BB59-ABE3F7EE97D1}" type="presParOf" srcId="{348ABE70-23CD-4DE1-9A8B-6FCDDE037195}" destId="{83DBF312-B5C0-43CE-A415-4C5F2FE7B41B}" srcOrd="0" destOrd="0" presId="urn:microsoft.com/office/officeart/2005/8/layout/vList5"/>
    <dgm:cxn modelId="{307E8018-1ABF-452C-9EC8-A097617CAF60}" type="presParOf" srcId="{D699C35B-08BD-47A3-B86B-2C632462DD88}" destId="{4947325D-C5DF-4C56-8B0B-0D5EB9EBD834}" srcOrd="11" destOrd="0" presId="urn:microsoft.com/office/officeart/2005/8/layout/vList5"/>
    <dgm:cxn modelId="{2AEFC8B5-F997-4C3C-95F0-95BB52B9D042}" type="presParOf" srcId="{D699C35B-08BD-47A3-B86B-2C632462DD88}" destId="{B354FF6B-441E-4895-B67B-0EE4D2FC79D8}" srcOrd="12" destOrd="0" presId="urn:microsoft.com/office/officeart/2005/8/layout/vList5"/>
    <dgm:cxn modelId="{ED253DC4-5CAA-4702-A01F-33426C0E104F}" type="presParOf" srcId="{B354FF6B-441E-4895-B67B-0EE4D2FC79D8}" destId="{87C586C8-41F1-4D1C-9E7E-B4B29EBBE5DE}" srcOrd="0" destOrd="0" presId="urn:microsoft.com/office/officeart/2005/8/layout/vList5"/>
    <dgm:cxn modelId="{5E0DC0C8-0550-4870-B705-BCDD63663AB3}" type="presParOf" srcId="{D699C35B-08BD-47A3-B86B-2C632462DD88}" destId="{C47FFFA5-998B-4125-86D9-D78F6BF7E5F2}" srcOrd="13" destOrd="0" presId="urn:microsoft.com/office/officeart/2005/8/layout/vList5"/>
    <dgm:cxn modelId="{59196E40-4E54-4262-848A-326EE9AF1011}" type="presParOf" srcId="{D699C35B-08BD-47A3-B86B-2C632462DD88}" destId="{F8E927A7-7369-407F-B449-2E4A1F226AEA}" srcOrd="14" destOrd="0" presId="urn:microsoft.com/office/officeart/2005/8/layout/vList5"/>
    <dgm:cxn modelId="{73BA61B7-7196-4673-B65A-66263EE36BE0}" type="presParOf" srcId="{F8E927A7-7369-407F-B449-2E4A1F226AEA}" destId="{C4E22768-E694-4122-9C7E-BCD90E5398D9}" srcOrd="0" destOrd="0" presId="urn:microsoft.com/office/officeart/2005/8/layout/vList5"/>
    <dgm:cxn modelId="{539E47FA-6B0E-406A-BACF-2C9B471A6744}" type="presParOf" srcId="{D699C35B-08BD-47A3-B86B-2C632462DD88}" destId="{A7523B3F-E9EA-442E-A5FD-C47706C095CB}" srcOrd="15" destOrd="0" presId="urn:microsoft.com/office/officeart/2005/8/layout/vList5"/>
    <dgm:cxn modelId="{57387801-D14B-4F27-AA25-BB068008FF3F}" type="presParOf" srcId="{D699C35B-08BD-47A3-B86B-2C632462DD88}" destId="{7449CE4A-4AFE-4C1D-A858-47B1B56B3C72}" srcOrd="16" destOrd="0" presId="urn:microsoft.com/office/officeart/2005/8/layout/vList5"/>
    <dgm:cxn modelId="{0521B13B-2311-4F51-82F2-355702EA5CC1}" type="presParOf" srcId="{7449CE4A-4AFE-4C1D-A858-47B1B56B3C72}" destId="{179FBC1A-F834-4227-B10A-80AE3949EB01}" srcOrd="0" destOrd="0" presId="urn:microsoft.com/office/officeart/2005/8/layout/vList5"/>
    <dgm:cxn modelId="{FC0E9B16-2F53-46DB-B706-DD38E2A0CEAD}" type="presParOf" srcId="{D699C35B-08BD-47A3-B86B-2C632462DD88}" destId="{D2477CD6-61E1-44F0-9675-B50965608F93}" srcOrd="17" destOrd="0" presId="urn:microsoft.com/office/officeart/2005/8/layout/vList5"/>
    <dgm:cxn modelId="{37BDEAD5-C843-4C2A-B500-6ECD7748EE37}" type="presParOf" srcId="{D699C35B-08BD-47A3-B86B-2C632462DD88}" destId="{B74B64E2-C49A-43F4-A07D-7B2D1E98C457}" srcOrd="18" destOrd="0" presId="urn:microsoft.com/office/officeart/2005/8/layout/vList5"/>
    <dgm:cxn modelId="{CF638005-E05C-431C-8BDF-4191C8A0212D}" type="presParOf" srcId="{B74B64E2-C49A-43F4-A07D-7B2D1E98C457}" destId="{F89C0702-4321-42BA-B40B-128215ABB589}" srcOrd="0" destOrd="0" presId="urn:microsoft.com/office/officeart/2005/8/layout/vList5"/>
    <dgm:cxn modelId="{AF1C4E03-80B1-44E5-BA82-B2E4F0636D43}" type="presParOf" srcId="{D699C35B-08BD-47A3-B86B-2C632462DD88}" destId="{7D1C1402-6DF1-4065-8E7B-227040CFA8BB}" srcOrd="19" destOrd="0" presId="urn:microsoft.com/office/officeart/2005/8/layout/vList5"/>
    <dgm:cxn modelId="{BC1D9A0C-2DA2-421B-9F69-CA8E33814155}" type="presParOf" srcId="{D699C35B-08BD-47A3-B86B-2C632462DD88}" destId="{EBBD257A-17F8-44D3-92D3-429039F94809}" srcOrd="20" destOrd="0" presId="urn:microsoft.com/office/officeart/2005/8/layout/vList5"/>
    <dgm:cxn modelId="{99F8A7AD-C940-46CE-9767-81BD4C70F156}" type="presParOf" srcId="{EBBD257A-17F8-44D3-92D3-429039F94809}" destId="{78D1FA01-604D-4306-AF87-8C299BED3406}" srcOrd="0"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71B2132-0AED-48E3-8FF1-C6699029AB19}" type="doc">
      <dgm:prSet loTypeId="urn:microsoft.com/office/officeart/2005/8/layout/vList5" loCatId="list" qsTypeId="urn:microsoft.com/office/officeart/2005/8/quickstyle/simple1" qsCatId="simple" csTypeId="urn:microsoft.com/office/officeart/2005/8/colors/accent1_2" csCatId="accent1"/>
      <dgm:spPr/>
      <dgm:t>
        <a:bodyPr/>
        <a:lstStyle/>
        <a:p>
          <a:endParaRPr lang="en-US"/>
        </a:p>
      </dgm:t>
    </dgm:pt>
    <dgm:pt modelId="{9526F7C7-0A9D-411E-BC45-4F4203920EF1}">
      <dgm:prSet/>
      <dgm:spPr/>
      <dgm:t>
        <a:bodyPr/>
        <a:lstStyle/>
        <a:p>
          <a:pPr rtl="0"/>
          <a:r>
            <a:rPr lang="en-US" smtClean="0"/>
            <a:t>HttpServletRequest</a:t>
          </a:r>
          <a:endParaRPr lang="en-US"/>
        </a:p>
      </dgm:t>
    </dgm:pt>
    <dgm:pt modelId="{E7872563-902E-4491-A502-F2346F845561}" type="parTrans" cxnId="{25EC9BD3-C985-4022-9F15-EA4288158A03}">
      <dgm:prSet/>
      <dgm:spPr/>
      <dgm:t>
        <a:bodyPr/>
        <a:lstStyle/>
        <a:p>
          <a:endParaRPr lang="en-US"/>
        </a:p>
      </dgm:t>
    </dgm:pt>
    <dgm:pt modelId="{7A23CCF7-7C4C-4805-9CD3-5D6AA913C452}" type="sibTrans" cxnId="{25EC9BD3-C985-4022-9F15-EA4288158A03}">
      <dgm:prSet/>
      <dgm:spPr/>
      <dgm:t>
        <a:bodyPr/>
        <a:lstStyle/>
        <a:p>
          <a:endParaRPr lang="en-US"/>
        </a:p>
      </dgm:t>
    </dgm:pt>
    <dgm:pt modelId="{6FAE80C7-13DF-4025-899A-9B23D80B11BB}">
      <dgm:prSet/>
      <dgm:spPr/>
      <dgm:t>
        <a:bodyPr/>
        <a:lstStyle/>
        <a:p>
          <a:pPr rtl="0"/>
          <a:r>
            <a:rPr lang="en-US" smtClean="0"/>
            <a:t>HttpServletResponse</a:t>
          </a:r>
          <a:endParaRPr lang="en-US"/>
        </a:p>
      </dgm:t>
    </dgm:pt>
    <dgm:pt modelId="{580AF254-AB99-404A-A60D-EAD31C442CD5}" type="parTrans" cxnId="{FC329763-5649-4BE3-AE45-54A45825F625}">
      <dgm:prSet/>
      <dgm:spPr/>
      <dgm:t>
        <a:bodyPr/>
        <a:lstStyle/>
        <a:p>
          <a:endParaRPr lang="en-US"/>
        </a:p>
      </dgm:t>
    </dgm:pt>
    <dgm:pt modelId="{24EA40B2-9A43-4751-8CCF-69E6CE15AD05}" type="sibTrans" cxnId="{FC329763-5649-4BE3-AE45-54A45825F625}">
      <dgm:prSet/>
      <dgm:spPr/>
      <dgm:t>
        <a:bodyPr/>
        <a:lstStyle/>
        <a:p>
          <a:endParaRPr lang="en-US"/>
        </a:p>
      </dgm:t>
    </dgm:pt>
    <dgm:pt modelId="{77DE69AF-EEB2-44AE-BF9A-294F9C98E919}">
      <dgm:prSet/>
      <dgm:spPr/>
      <dgm:t>
        <a:bodyPr/>
        <a:lstStyle/>
        <a:p>
          <a:pPr rtl="0"/>
          <a:r>
            <a:rPr lang="en-US" smtClean="0"/>
            <a:t>HttpSession</a:t>
          </a:r>
          <a:endParaRPr lang="en-US"/>
        </a:p>
      </dgm:t>
    </dgm:pt>
    <dgm:pt modelId="{CB98F7EC-0BFA-4429-A78C-FAF7EE11A4D0}" type="parTrans" cxnId="{882D0B42-C94A-467A-A43D-05D05FFCF0D0}">
      <dgm:prSet/>
      <dgm:spPr/>
      <dgm:t>
        <a:bodyPr/>
        <a:lstStyle/>
        <a:p>
          <a:endParaRPr lang="en-US"/>
        </a:p>
      </dgm:t>
    </dgm:pt>
    <dgm:pt modelId="{F9449B87-7002-446A-B029-68374A06E632}" type="sibTrans" cxnId="{882D0B42-C94A-467A-A43D-05D05FFCF0D0}">
      <dgm:prSet/>
      <dgm:spPr/>
      <dgm:t>
        <a:bodyPr/>
        <a:lstStyle/>
        <a:p>
          <a:endParaRPr lang="en-US"/>
        </a:p>
      </dgm:t>
    </dgm:pt>
    <dgm:pt modelId="{7116AE38-7E84-469C-8715-BAD85A88AAC0}">
      <dgm:prSet/>
      <dgm:spPr/>
      <dgm:t>
        <a:bodyPr/>
        <a:lstStyle/>
        <a:p>
          <a:pPr rtl="0"/>
          <a:r>
            <a:rPr lang="en-US" smtClean="0"/>
            <a:t>HttpSessionListener</a:t>
          </a:r>
          <a:endParaRPr lang="en-US"/>
        </a:p>
      </dgm:t>
    </dgm:pt>
    <dgm:pt modelId="{D3665F1B-1404-428E-8C3B-5CD92E453325}" type="parTrans" cxnId="{A7A98230-1820-4DE4-BF67-C365EBBE2726}">
      <dgm:prSet/>
      <dgm:spPr/>
      <dgm:t>
        <a:bodyPr/>
        <a:lstStyle/>
        <a:p>
          <a:endParaRPr lang="en-US"/>
        </a:p>
      </dgm:t>
    </dgm:pt>
    <dgm:pt modelId="{3FA05393-5966-44F4-815C-1CBB5214CF16}" type="sibTrans" cxnId="{A7A98230-1820-4DE4-BF67-C365EBBE2726}">
      <dgm:prSet/>
      <dgm:spPr/>
      <dgm:t>
        <a:bodyPr/>
        <a:lstStyle/>
        <a:p>
          <a:endParaRPr lang="en-US"/>
        </a:p>
      </dgm:t>
    </dgm:pt>
    <dgm:pt modelId="{A3D0DA60-3126-4832-80ED-AA9CFB631F2C}">
      <dgm:prSet/>
      <dgm:spPr/>
      <dgm:t>
        <a:bodyPr/>
        <a:lstStyle/>
        <a:p>
          <a:pPr rtl="0"/>
          <a:r>
            <a:rPr lang="en-US" smtClean="0"/>
            <a:t>HttpSessionAttributeListener</a:t>
          </a:r>
          <a:endParaRPr lang="en-US"/>
        </a:p>
      </dgm:t>
    </dgm:pt>
    <dgm:pt modelId="{3868899F-54C1-438B-8DE6-4D6D914E091B}" type="parTrans" cxnId="{BFEAC15D-7A17-4F9C-B7B1-7C94A1A6EC15}">
      <dgm:prSet/>
      <dgm:spPr/>
      <dgm:t>
        <a:bodyPr/>
        <a:lstStyle/>
        <a:p>
          <a:endParaRPr lang="en-US"/>
        </a:p>
      </dgm:t>
    </dgm:pt>
    <dgm:pt modelId="{0CFB04CA-E1BE-444E-A28C-31F858F1CA94}" type="sibTrans" cxnId="{BFEAC15D-7A17-4F9C-B7B1-7C94A1A6EC15}">
      <dgm:prSet/>
      <dgm:spPr/>
      <dgm:t>
        <a:bodyPr/>
        <a:lstStyle/>
        <a:p>
          <a:endParaRPr lang="en-US"/>
        </a:p>
      </dgm:t>
    </dgm:pt>
    <dgm:pt modelId="{A9AA2E89-4536-46EC-8561-58C12703A4C0}">
      <dgm:prSet/>
      <dgm:spPr/>
      <dgm:t>
        <a:bodyPr/>
        <a:lstStyle/>
        <a:p>
          <a:pPr rtl="0"/>
          <a:r>
            <a:rPr lang="en-US" smtClean="0"/>
            <a:t>HttpSessionBindingListener</a:t>
          </a:r>
          <a:endParaRPr lang="en-US"/>
        </a:p>
      </dgm:t>
    </dgm:pt>
    <dgm:pt modelId="{19197334-B3C1-450B-8E07-2291516F1074}" type="parTrans" cxnId="{4E20E2A6-DF56-43CC-8339-666F42B426B0}">
      <dgm:prSet/>
      <dgm:spPr/>
      <dgm:t>
        <a:bodyPr/>
        <a:lstStyle/>
        <a:p>
          <a:endParaRPr lang="en-US"/>
        </a:p>
      </dgm:t>
    </dgm:pt>
    <dgm:pt modelId="{CF63C0D0-9786-4310-8085-C193894D7E48}" type="sibTrans" cxnId="{4E20E2A6-DF56-43CC-8339-666F42B426B0}">
      <dgm:prSet/>
      <dgm:spPr/>
      <dgm:t>
        <a:bodyPr/>
        <a:lstStyle/>
        <a:p>
          <a:endParaRPr lang="en-US"/>
        </a:p>
      </dgm:t>
    </dgm:pt>
    <dgm:pt modelId="{17C73925-C988-4B4C-9512-46F75A2D3144}">
      <dgm:prSet/>
      <dgm:spPr/>
      <dgm:t>
        <a:bodyPr/>
        <a:lstStyle/>
        <a:p>
          <a:pPr rtl="0"/>
          <a:r>
            <a:rPr lang="en-US" smtClean="0"/>
            <a:t>HttpSessionActivationListener</a:t>
          </a:r>
          <a:endParaRPr lang="en-US"/>
        </a:p>
      </dgm:t>
    </dgm:pt>
    <dgm:pt modelId="{FCDE09C3-D42D-42BC-B3F0-26FCFD0F89C9}" type="parTrans" cxnId="{D051099E-456D-49E4-AC02-AE51D4F1773B}">
      <dgm:prSet/>
      <dgm:spPr/>
      <dgm:t>
        <a:bodyPr/>
        <a:lstStyle/>
        <a:p>
          <a:endParaRPr lang="en-US"/>
        </a:p>
      </dgm:t>
    </dgm:pt>
    <dgm:pt modelId="{7ABC880E-B45B-4EAA-88F0-16C5EA6BD0E3}" type="sibTrans" cxnId="{D051099E-456D-49E4-AC02-AE51D4F1773B}">
      <dgm:prSet/>
      <dgm:spPr/>
      <dgm:t>
        <a:bodyPr/>
        <a:lstStyle/>
        <a:p>
          <a:endParaRPr lang="en-US"/>
        </a:p>
      </dgm:t>
    </dgm:pt>
    <dgm:pt modelId="{5974F2BB-16A9-4AB5-88C9-270A79E2338C}">
      <dgm:prSet/>
      <dgm:spPr/>
      <dgm:t>
        <a:bodyPr/>
        <a:lstStyle/>
        <a:p>
          <a:pPr rtl="0"/>
          <a:r>
            <a:rPr lang="en-US" smtClean="0"/>
            <a:t>HttpSessionContext (deprecated now)</a:t>
          </a:r>
          <a:endParaRPr lang="en-US"/>
        </a:p>
      </dgm:t>
    </dgm:pt>
    <dgm:pt modelId="{A0C45A36-3154-4A9A-85B5-773E407D2BE3}" type="parTrans" cxnId="{E7F01605-A032-42B1-9703-3A8ECD468BEE}">
      <dgm:prSet/>
      <dgm:spPr/>
      <dgm:t>
        <a:bodyPr/>
        <a:lstStyle/>
        <a:p>
          <a:endParaRPr lang="en-US"/>
        </a:p>
      </dgm:t>
    </dgm:pt>
    <dgm:pt modelId="{DDA06DF8-90BC-46E7-962F-D27263B63267}" type="sibTrans" cxnId="{E7F01605-A032-42B1-9703-3A8ECD468BEE}">
      <dgm:prSet/>
      <dgm:spPr/>
      <dgm:t>
        <a:bodyPr/>
        <a:lstStyle/>
        <a:p>
          <a:endParaRPr lang="en-US"/>
        </a:p>
      </dgm:t>
    </dgm:pt>
    <dgm:pt modelId="{48A70883-ECBE-4B53-B713-48604E6F96E1}" type="pres">
      <dgm:prSet presAssocID="{971B2132-0AED-48E3-8FF1-C6699029AB19}" presName="Name0" presStyleCnt="0">
        <dgm:presLayoutVars>
          <dgm:dir/>
          <dgm:animLvl val="lvl"/>
          <dgm:resizeHandles val="exact"/>
        </dgm:presLayoutVars>
      </dgm:prSet>
      <dgm:spPr/>
      <dgm:t>
        <a:bodyPr/>
        <a:lstStyle/>
        <a:p>
          <a:endParaRPr lang="en-US"/>
        </a:p>
      </dgm:t>
    </dgm:pt>
    <dgm:pt modelId="{0F4E6147-AD61-4BDE-B924-275885249640}" type="pres">
      <dgm:prSet presAssocID="{9526F7C7-0A9D-411E-BC45-4F4203920EF1}" presName="linNode" presStyleCnt="0"/>
      <dgm:spPr/>
    </dgm:pt>
    <dgm:pt modelId="{C2D0789B-A436-4EFA-AE45-C9ED4C69E0AD}" type="pres">
      <dgm:prSet presAssocID="{9526F7C7-0A9D-411E-BC45-4F4203920EF1}" presName="parentText" presStyleLbl="node1" presStyleIdx="0" presStyleCnt="8">
        <dgm:presLayoutVars>
          <dgm:chMax val="1"/>
          <dgm:bulletEnabled val="1"/>
        </dgm:presLayoutVars>
      </dgm:prSet>
      <dgm:spPr/>
      <dgm:t>
        <a:bodyPr/>
        <a:lstStyle/>
        <a:p>
          <a:endParaRPr lang="en-US"/>
        </a:p>
      </dgm:t>
    </dgm:pt>
    <dgm:pt modelId="{D8366E94-26BF-4371-80FC-001819B9577B}" type="pres">
      <dgm:prSet presAssocID="{7A23CCF7-7C4C-4805-9CD3-5D6AA913C452}" presName="sp" presStyleCnt="0"/>
      <dgm:spPr/>
    </dgm:pt>
    <dgm:pt modelId="{30C21B89-F72D-4246-B4C4-C8483589EFAE}" type="pres">
      <dgm:prSet presAssocID="{6FAE80C7-13DF-4025-899A-9B23D80B11BB}" presName="linNode" presStyleCnt="0"/>
      <dgm:spPr/>
    </dgm:pt>
    <dgm:pt modelId="{D32EFB15-74A7-4BD4-9A1B-A4C18C3E638D}" type="pres">
      <dgm:prSet presAssocID="{6FAE80C7-13DF-4025-899A-9B23D80B11BB}" presName="parentText" presStyleLbl="node1" presStyleIdx="1" presStyleCnt="8">
        <dgm:presLayoutVars>
          <dgm:chMax val="1"/>
          <dgm:bulletEnabled val="1"/>
        </dgm:presLayoutVars>
      </dgm:prSet>
      <dgm:spPr/>
      <dgm:t>
        <a:bodyPr/>
        <a:lstStyle/>
        <a:p>
          <a:endParaRPr lang="en-US"/>
        </a:p>
      </dgm:t>
    </dgm:pt>
    <dgm:pt modelId="{53633B76-0DC8-4873-AB63-75053DFB9738}" type="pres">
      <dgm:prSet presAssocID="{24EA40B2-9A43-4751-8CCF-69E6CE15AD05}" presName="sp" presStyleCnt="0"/>
      <dgm:spPr/>
    </dgm:pt>
    <dgm:pt modelId="{DC0262D2-D00A-4F4D-81FC-E522782AF3BC}" type="pres">
      <dgm:prSet presAssocID="{77DE69AF-EEB2-44AE-BF9A-294F9C98E919}" presName="linNode" presStyleCnt="0"/>
      <dgm:spPr/>
    </dgm:pt>
    <dgm:pt modelId="{9C1A99A7-3E40-4B84-8D03-614B3B06A221}" type="pres">
      <dgm:prSet presAssocID="{77DE69AF-EEB2-44AE-BF9A-294F9C98E919}" presName="parentText" presStyleLbl="node1" presStyleIdx="2" presStyleCnt="8">
        <dgm:presLayoutVars>
          <dgm:chMax val="1"/>
          <dgm:bulletEnabled val="1"/>
        </dgm:presLayoutVars>
      </dgm:prSet>
      <dgm:spPr/>
      <dgm:t>
        <a:bodyPr/>
        <a:lstStyle/>
        <a:p>
          <a:endParaRPr lang="en-US"/>
        </a:p>
      </dgm:t>
    </dgm:pt>
    <dgm:pt modelId="{8487A849-0F33-4ED4-8502-E179B4EFB984}" type="pres">
      <dgm:prSet presAssocID="{F9449B87-7002-446A-B029-68374A06E632}" presName="sp" presStyleCnt="0"/>
      <dgm:spPr/>
    </dgm:pt>
    <dgm:pt modelId="{7D8CB0E5-C19C-420E-B8B7-B6B3077941A6}" type="pres">
      <dgm:prSet presAssocID="{7116AE38-7E84-469C-8715-BAD85A88AAC0}" presName="linNode" presStyleCnt="0"/>
      <dgm:spPr/>
    </dgm:pt>
    <dgm:pt modelId="{16F64680-9C6C-4413-905A-750FE3458625}" type="pres">
      <dgm:prSet presAssocID="{7116AE38-7E84-469C-8715-BAD85A88AAC0}" presName="parentText" presStyleLbl="node1" presStyleIdx="3" presStyleCnt="8">
        <dgm:presLayoutVars>
          <dgm:chMax val="1"/>
          <dgm:bulletEnabled val="1"/>
        </dgm:presLayoutVars>
      </dgm:prSet>
      <dgm:spPr/>
      <dgm:t>
        <a:bodyPr/>
        <a:lstStyle/>
        <a:p>
          <a:endParaRPr lang="en-US"/>
        </a:p>
      </dgm:t>
    </dgm:pt>
    <dgm:pt modelId="{4C6E0521-8B46-48AC-B8C0-1D0782B9C4C4}" type="pres">
      <dgm:prSet presAssocID="{3FA05393-5966-44F4-815C-1CBB5214CF16}" presName="sp" presStyleCnt="0"/>
      <dgm:spPr/>
    </dgm:pt>
    <dgm:pt modelId="{4D161091-6017-4964-A115-1A49F468E526}" type="pres">
      <dgm:prSet presAssocID="{A3D0DA60-3126-4832-80ED-AA9CFB631F2C}" presName="linNode" presStyleCnt="0"/>
      <dgm:spPr/>
    </dgm:pt>
    <dgm:pt modelId="{12E34ED7-50B4-4C43-8138-D64DA4EBF4CD}" type="pres">
      <dgm:prSet presAssocID="{A3D0DA60-3126-4832-80ED-AA9CFB631F2C}" presName="parentText" presStyleLbl="node1" presStyleIdx="4" presStyleCnt="8">
        <dgm:presLayoutVars>
          <dgm:chMax val="1"/>
          <dgm:bulletEnabled val="1"/>
        </dgm:presLayoutVars>
      </dgm:prSet>
      <dgm:spPr/>
      <dgm:t>
        <a:bodyPr/>
        <a:lstStyle/>
        <a:p>
          <a:endParaRPr lang="en-US"/>
        </a:p>
      </dgm:t>
    </dgm:pt>
    <dgm:pt modelId="{DC1EB8BF-6AAE-48F6-BCE0-B5C8D8E05926}" type="pres">
      <dgm:prSet presAssocID="{0CFB04CA-E1BE-444E-A28C-31F858F1CA94}" presName="sp" presStyleCnt="0"/>
      <dgm:spPr/>
    </dgm:pt>
    <dgm:pt modelId="{340A8EA0-A57F-43F0-AFDF-09F5ACF75D2E}" type="pres">
      <dgm:prSet presAssocID="{A9AA2E89-4536-46EC-8561-58C12703A4C0}" presName="linNode" presStyleCnt="0"/>
      <dgm:spPr/>
    </dgm:pt>
    <dgm:pt modelId="{2C1B4B64-546D-45BB-B6CC-FDD5BA3F170D}" type="pres">
      <dgm:prSet presAssocID="{A9AA2E89-4536-46EC-8561-58C12703A4C0}" presName="parentText" presStyleLbl="node1" presStyleIdx="5" presStyleCnt="8">
        <dgm:presLayoutVars>
          <dgm:chMax val="1"/>
          <dgm:bulletEnabled val="1"/>
        </dgm:presLayoutVars>
      </dgm:prSet>
      <dgm:spPr/>
      <dgm:t>
        <a:bodyPr/>
        <a:lstStyle/>
        <a:p>
          <a:endParaRPr lang="en-US"/>
        </a:p>
      </dgm:t>
    </dgm:pt>
    <dgm:pt modelId="{480B45B2-CDB4-4B9A-8CCC-D65EB77AF840}" type="pres">
      <dgm:prSet presAssocID="{CF63C0D0-9786-4310-8085-C193894D7E48}" presName="sp" presStyleCnt="0"/>
      <dgm:spPr/>
    </dgm:pt>
    <dgm:pt modelId="{84453E76-5557-4B76-9179-E774F62DEEF3}" type="pres">
      <dgm:prSet presAssocID="{17C73925-C988-4B4C-9512-46F75A2D3144}" presName="linNode" presStyleCnt="0"/>
      <dgm:spPr/>
    </dgm:pt>
    <dgm:pt modelId="{4AC6EE0F-841D-4F4F-B4BA-093019AE3CF6}" type="pres">
      <dgm:prSet presAssocID="{17C73925-C988-4B4C-9512-46F75A2D3144}" presName="parentText" presStyleLbl="node1" presStyleIdx="6" presStyleCnt="8">
        <dgm:presLayoutVars>
          <dgm:chMax val="1"/>
          <dgm:bulletEnabled val="1"/>
        </dgm:presLayoutVars>
      </dgm:prSet>
      <dgm:spPr/>
      <dgm:t>
        <a:bodyPr/>
        <a:lstStyle/>
        <a:p>
          <a:endParaRPr lang="en-US"/>
        </a:p>
      </dgm:t>
    </dgm:pt>
    <dgm:pt modelId="{E081201E-F929-4277-B8A1-CD96427DF111}" type="pres">
      <dgm:prSet presAssocID="{7ABC880E-B45B-4EAA-88F0-16C5EA6BD0E3}" presName="sp" presStyleCnt="0"/>
      <dgm:spPr/>
    </dgm:pt>
    <dgm:pt modelId="{DEE954D2-BC45-4F98-949A-A9A798FC2487}" type="pres">
      <dgm:prSet presAssocID="{5974F2BB-16A9-4AB5-88C9-270A79E2338C}" presName="linNode" presStyleCnt="0"/>
      <dgm:spPr/>
    </dgm:pt>
    <dgm:pt modelId="{DC75B22D-F8FB-448C-AB16-0C337A04DF97}" type="pres">
      <dgm:prSet presAssocID="{5974F2BB-16A9-4AB5-88C9-270A79E2338C}" presName="parentText" presStyleLbl="node1" presStyleIdx="7" presStyleCnt="8">
        <dgm:presLayoutVars>
          <dgm:chMax val="1"/>
          <dgm:bulletEnabled val="1"/>
        </dgm:presLayoutVars>
      </dgm:prSet>
      <dgm:spPr/>
      <dgm:t>
        <a:bodyPr/>
        <a:lstStyle/>
        <a:p>
          <a:endParaRPr lang="en-US"/>
        </a:p>
      </dgm:t>
    </dgm:pt>
  </dgm:ptLst>
  <dgm:cxnLst>
    <dgm:cxn modelId="{FC329763-5649-4BE3-AE45-54A45825F625}" srcId="{971B2132-0AED-48E3-8FF1-C6699029AB19}" destId="{6FAE80C7-13DF-4025-899A-9B23D80B11BB}" srcOrd="1" destOrd="0" parTransId="{580AF254-AB99-404A-A60D-EAD31C442CD5}" sibTransId="{24EA40B2-9A43-4751-8CCF-69E6CE15AD05}"/>
    <dgm:cxn modelId="{D051099E-456D-49E4-AC02-AE51D4F1773B}" srcId="{971B2132-0AED-48E3-8FF1-C6699029AB19}" destId="{17C73925-C988-4B4C-9512-46F75A2D3144}" srcOrd="6" destOrd="0" parTransId="{FCDE09C3-D42D-42BC-B3F0-26FCFD0F89C9}" sibTransId="{7ABC880E-B45B-4EAA-88F0-16C5EA6BD0E3}"/>
    <dgm:cxn modelId="{AFF7472E-0DDE-4E3D-9FE8-8D11148C0C03}" type="presOf" srcId="{9526F7C7-0A9D-411E-BC45-4F4203920EF1}" destId="{C2D0789B-A436-4EFA-AE45-C9ED4C69E0AD}" srcOrd="0" destOrd="0" presId="urn:microsoft.com/office/officeart/2005/8/layout/vList5"/>
    <dgm:cxn modelId="{8F04E90D-9D36-4126-9F4C-549D72EF2D18}" type="presOf" srcId="{7116AE38-7E84-469C-8715-BAD85A88AAC0}" destId="{16F64680-9C6C-4413-905A-750FE3458625}" srcOrd="0" destOrd="0" presId="urn:microsoft.com/office/officeart/2005/8/layout/vList5"/>
    <dgm:cxn modelId="{289B64AD-0A8F-4A87-9FE1-82F835A2A5CA}" type="presOf" srcId="{A3D0DA60-3126-4832-80ED-AA9CFB631F2C}" destId="{12E34ED7-50B4-4C43-8138-D64DA4EBF4CD}" srcOrd="0" destOrd="0" presId="urn:microsoft.com/office/officeart/2005/8/layout/vList5"/>
    <dgm:cxn modelId="{792588CE-BF8C-417B-A640-5B90F5046633}" type="presOf" srcId="{17C73925-C988-4B4C-9512-46F75A2D3144}" destId="{4AC6EE0F-841D-4F4F-B4BA-093019AE3CF6}" srcOrd="0" destOrd="0" presId="urn:microsoft.com/office/officeart/2005/8/layout/vList5"/>
    <dgm:cxn modelId="{BFEAC15D-7A17-4F9C-B7B1-7C94A1A6EC15}" srcId="{971B2132-0AED-48E3-8FF1-C6699029AB19}" destId="{A3D0DA60-3126-4832-80ED-AA9CFB631F2C}" srcOrd="4" destOrd="0" parTransId="{3868899F-54C1-438B-8DE6-4D6D914E091B}" sibTransId="{0CFB04CA-E1BE-444E-A28C-31F858F1CA94}"/>
    <dgm:cxn modelId="{E7F01605-A032-42B1-9703-3A8ECD468BEE}" srcId="{971B2132-0AED-48E3-8FF1-C6699029AB19}" destId="{5974F2BB-16A9-4AB5-88C9-270A79E2338C}" srcOrd="7" destOrd="0" parTransId="{A0C45A36-3154-4A9A-85B5-773E407D2BE3}" sibTransId="{DDA06DF8-90BC-46E7-962F-D27263B63267}"/>
    <dgm:cxn modelId="{180DC931-3B41-49EF-8910-14B982803A20}" type="presOf" srcId="{6FAE80C7-13DF-4025-899A-9B23D80B11BB}" destId="{D32EFB15-74A7-4BD4-9A1B-A4C18C3E638D}" srcOrd="0" destOrd="0" presId="urn:microsoft.com/office/officeart/2005/8/layout/vList5"/>
    <dgm:cxn modelId="{A7A98230-1820-4DE4-BF67-C365EBBE2726}" srcId="{971B2132-0AED-48E3-8FF1-C6699029AB19}" destId="{7116AE38-7E84-469C-8715-BAD85A88AAC0}" srcOrd="3" destOrd="0" parTransId="{D3665F1B-1404-428E-8C3B-5CD92E453325}" sibTransId="{3FA05393-5966-44F4-815C-1CBB5214CF16}"/>
    <dgm:cxn modelId="{3FFFB508-E5C4-4C31-8DE7-6A098E401355}" type="presOf" srcId="{5974F2BB-16A9-4AB5-88C9-270A79E2338C}" destId="{DC75B22D-F8FB-448C-AB16-0C337A04DF97}" srcOrd="0" destOrd="0" presId="urn:microsoft.com/office/officeart/2005/8/layout/vList5"/>
    <dgm:cxn modelId="{25EC9BD3-C985-4022-9F15-EA4288158A03}" srcId="{971B2132-0AED-48E3-8FF1-C6699029AB19}" destId="{9526F7C7-0A9D-411E-BC45-4F4203920EF1}" srcOrd="0" destOrd="0" parTransId="{E7872563-902E-4491-A502-F2346F845561}" sibTransId="{7A23CCF7-7C4C-4805-9CD3-5D6AA913C452}"/>
    <dgm:cxn modelId="{4E20E2A6-DF56-43CC-8339-666F42B426B0}" srcId="{971B2132-0AED-48E3-8FF1-C6699029AB19}" destId="{A9AA2E89-4536-46EC-8561-58C12703A4C0}" srcOrd="5" destOrd="0" parTransId="{19197334-B3C1-450B-8E07-2291516F1074}" sibTransId="{CF63C0D0-9786-4310-8085-C193894D7E48}"/>
    <dgm:cxn modelId="{4C41FA45-5EC7-418E-9786-BE41A81DF4CE}" type="presOf" srcId="{971B2132-0AED-48E3-8FF1-C6699029AB19}" destId="{48A70883-ECBE-4B53-B713-48604E6F96E1}" srcOrd="0" destOrd="0" presId="urn:microsoft.com/office/officeart/2005/8/layout/vList5"/>
    <dgm:cxn modelId="{4D209FC8-86EC-46AD-A1EE-7F25308EED28}" type="presOf" srcId="{77DE69AF-EEB2-44AE-BF9A-294F9C98E919}" destId="{9C1A99A7-3E40-4B84-8D03-614B3B06A221}" srcOrd="0" destOrd="0" presId="urn:microsoft.com/office/officeart/2005/8/layout/vList5"/>
    <dgm:cxn modelId="{882D0B42-C94A-467A-A43D-05D05FFCF0D0}" srcId="{971B2132-0AED-48E3-8FF1-C6699029AB19}" destId="{77DE69AF-EEB2-44AE-BF9A-294F9C98E919}" srcOrd="2" destOrd="0" parTransId="{CB98F7EC-0BFA-4429-A78C-FAF7EE11A4D0}" sibTransId="{F9449B87-7002-446A-B029-68374A06E632}"/>
    <dgm:cxn modelId="{E9177064-AF3C-4414-B925-2D997DC00136}" type="presOf" srcId="{A9AA2E89-4536-46EC-8561-58C12703A4C0}" destId="{2C1B4B64-546D-45BB-B6CC-FDD5BA3F170D}" srcOrd="0" destOrd="0" presId="urn:microsoft.com/office/officeart/2005/8/layout/vList5"/>
    <dgm:cxn modelId="{D0CF8565-751C-44A1-B6E9-3DE7F8383D99}" type="presParOf" srcId="{48A70883-ECBE-4B53-B713-48604E6F96E1}" destId="{0F4E6147-AD61-4BDE-B924-275885249640}" srcOrd="0" destOrd="0" presId="urn:microsoft.com/office/officeart/2005/8/layout/vList5"/>
    <dgm:cxn modelId="{78410435-AB77-4862-9B3D-087186AB2309}" type="presParOf" srcId="{0F4E6147-AD61-4BDE-B924-275885249640}" destId="{C2D0789B-A436-4EFA-AE45-C9ED4C69E0AD}" srcOrd="0" destOrd="0" presId="urn:microsoft.com/office/officeart/2005/8/layout/vList5"/>
    <dgm:cxn modelId="{FB4A1D18-B582-4F99-AAEE-DC2B46357AFF}" type="presParOf" srcId="{48A70883-ECBE-4B53-B713-48604E6F96E1}" destId="{D8366E94-26BF-4371-80FC-001819B9577B}" srcOrd="1" destOrd="0" presId="urn:microsoft.com/office/officeart/2005/8/layout/vList5"/>
    <dgm:cxn modelId="{68C8EB3E-EC15-44F9-9BCA-56EBC07DF6FA}" type="presParOf" srcId="{48A70883-ECBE-4B53-B713-48604E6F96E1}" destId="{30C21B89-F72D-4246-B4C4-C8483589EFAE}" srcOrd="2" destOrd="0" presId="urn:microsoft.com/office/officeart/2005/8/layout/vList5"/>
    <dgm:cxn modelId="{58F58609-B962-4230-88A9-67F409488643}" type="presParOf" srcId="{30C21B89-F72D-4246-B4C4-C8483589EFAE}" destId="{D32EFB15-74A7-4BD4-9A1B-A4C18C3E638D}" srcOrd="0" destOrd="0" presId="urn:microsoft.com/office/officeart/2005/8/layout/vList5"/>
    <dgm:cxn modelId="{7E85CA3D-2F58-4899-9821-910C54C5D72F}" type="presParOf" srcId="{48A70883-ECBE-4B53-B713-48604E6F96E1}" destId="{53633B76-0DC8-4873-AB63-75053DFB9738}" srcOrd="3" destOrd="0" presId="urn:microsoft.com/office/officeart/2005/8/layout/vList5"/>
    <dgm:cxn modelId="{74DFACE7-CB3A-4C4C-87D8-07145D1FDCF7}" type="presParOf" srcId="{48A70883-ECBE-4B53-B713-48604E6F96E1}" destId="{DC0262D2-D00A-4F4D-81FC-E522782AF3BC}" srcOrd="4" destOrd="0" presId="urn:microsoft.com/office/officeart/2005/8/layout/vList5"/>
    <dgm:cxn modelId="{7AE36876-4694-455B-8F0E-D8A62DC687C3}" type="presParOf" srcId="{DC0262D2-D00A-4F4D-81FC-E522782AF3BC}" destId="{9C1A99A7-3E40-4B84-8D03-614B3B06A221}" srcOrd="0" destOrd="0" presId="urn:microsoft.com/office/officeart/2005/8/layout/vList5"/>
    <dgm:cxn modelId="{431435EE-CD5C-4FDB-8457-4A6723148C1A}" type="presParOf" srcId="{48A70883-ECBE-4B53-B713-48604E6F96E1}" destId="{8487A849-0F33-4ED4-8502-E179B4EFB984}" srcOrd="5" destOrd="0" presId="urn:microsoft.com/office/officeart/2005/8/layout/vList5"/>
    <dgm:cxn modelId="{E4919C10-AFE3-4844-8A27-8CE5159549FF}" type="presParOf" srcId="{48A70883-ECBE-4B53-B713-48604E6F96E1}" destId="{7D8CB0E5-C19C-420E-B8B7-B6B3077941A6}" srcOrd="6" destOrd="0" presId="urn:microsoft.com/office/officeart/2005/8/layout/vList5"/>
    <dgm:cxn modelId="{5634FCA0-D9F6-455D-BBED-0FE5A2E59F5A}" type="presParOf" srcId="{7D8CB0E5-C19C-420E-B8B7-B6B3077941A6}" destId="{16F64680-9C6C-4413-905A-750FE3458625}" srcOrd="0" destOrd="0" presId="urn:microsoft.com/office/officeart/2005/8/layout/vList5"/>
    <dgm:cxn modelId="{D22D15FD-BB95-46CF-A56F-1B50F300F315}" type="presParOf" srcId="{48A70883-ECBE-4B53-B713-48604E6F96E1}" destId="{4C6E0521-8B46-48AC-B8C0-1D0782B9C4C4}" srcOrd="7" destOrd="0" presId="urn:microsoft.com/office/officeart/2005/8/layout/vList5"/>
    <dgm:cxn modelId="{1930DB53-8269-4B79-A13C-536E98E1B60A}" type="presParOf" srcId="{48A70883-ECBE-4B53-B713-48604E6F96E1}" destId="{4D161091-6017-4964-A115-1A49F468E526}" srcOrd="8" destOrd="0" presId="urn:microsoft.com/office/officeart/2005/8/layout/vList5"/>
    <dgm:cxn modelId="{469A2353-A0A7-465A-B0DD-DAF9B32B87DA}" type="presParOf" srcId="{4D161091-6017-4964-A115-1A49F468E526}" destId="{12E34ED7-50B4-4C43-8138-D64DA4EBF4CD}" srcOrd="0" destOrd="0" presId="urn:microsoft.com/office/officeart/2005/8/layout/vList5"/>
    <dgm:cxn modelId="{6E13C5FE-CBC0-4909-B530-909753DCF89C}" type="presParOf" srcId="{48A70883-ECBE-4B53-B713-48604E6F96E1}" destId="{DC1EB8BF-6AAE-48F6-BCE0-B5C8D8E05926}" srcOrd="9" destOrd="0" presId="urn:microsoft.com/office/officeart/2005/8/layout/vList5"/>
    <dgm:cxn modelId="{588B987C-A559-4835-9979-74E121930086}" type="presParOf" srcId="{48A70883-ECBE-4B53-B713-48604E6F96E1}" destId="{340A8EA0-A57F-43F0-AFDF-09F5ACF75D2E}" srcOrd="10" destOrd="0" presId="urn:microsoft.com/office/officeart/2005/8/layout/vList5"/>
    <dgm:cxn modelId="{143945AA-02D2-485E-A01E-F3DD60D56A1D}" type="presParOf" srcId="{340A8EA0-A57F-43F0-AFDF-09F5ACF75D2E}" destId="{2C1B4B64-546D-45BB-B6CC-FDD5BA3F170D}" srcOrd="0" destOrd="0" presId="urn:microsoft.com/office/officeart/2005/8/layout/vList5"/>
    <dgm:cxn modelId="{8704E9B0-A828-480A-A1D3-970DBF185276}" type="presParOf" srcId="{48A70883-ECBE-4B53-B713-48604E6F96E1}" destId="{480B45B2-CDB4-4B9A-8CCC-D65EB77AF840}" srcOrd="11" destOrd="0" presId="urn:microsoft.com/office/officeart/2005/8/layout/vList5"/>
    <dgm:cxn modelId="{09DEADA9-D349-44B6-853A-D0E60B00E152}" type="presParOf" srcId="{48A70883-ECBE-4B53-B713-48604E6F96E1}" destId="{84453E76-5557-4B76-9179-E774F62DEEF3}" srcOrd="12" destOrd="0" presId="urn:microsoft.com/office/officeart/2005/8/layout/vList5"/>
    <dgm:cxn modelId="{2923E837-264B-4231-8053-D848E3EB9299}" type="presParOf" srcId="{84453E76-5557-4B76-9179-E774F62DEEF3}" destId="{4AC6EE0F-841D-4F4F-B4BA-093019AE3CF6}" srcOrd="0" destOrd="0" presId="urn:microsoft.com/office/officeart/2005/8/layout/vList5"/>
    <dgm:cxn modelId="{88C97B6A-43ED-42FF-82ED-46F63D23CF6B}" type="presParOf" srcId="{48A70883-ECBE-4B53-B713-48604E6F96E1}" destId="{E081201E-F929-4277-B8A1-CD96427DF111}" srcOrd="13" destOrd="0" presId="urn:microsoft.com/office/officeart/2005/8/layout/vList5"/>
    <dgm:cxn modelId="{8D3E90D7-3683-4D57-B5D3-8C4211C561B5}" type="presParOf" srcId="{48A70883-ECBE-4B53-B713-48604E6F96E1}" destId="{DEE954D2-BC45-4F98-949A-A9A798FC2487}" srcOrd="14" destOrd="0" presId="urn:microsoft.com/office/officeart/2005/8/layout/vList5"/>
    <dgm:cxn modelId="{7822A698-D5B9-4921-83C3-A5154589CD6C}" type="presParOf" srcId="{DEE954D2-BC45-4F98-949A-A9A798FC2487}" destId="{DC75B22D-F8FB-448C-AB16-0C337A04DF97}" srcOrd="0"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C8943FA-BB21-4373-A31C-BBF64B6FC4E0}" type="doc">
      <dgm:prSet loTypeId="urn:microsoft.com/office/officeart/2005/8/layout/vList5" loCatId="list" qsTypeId="urn:microsoft.com/office/officeart/2005/8/quickstyle/simple1" qsCatId="simple" csTypeId="urn:microsoft.com/office/officeart/2005/8/colors/accent1_2" csCatId="accent1"/>
      <dgm:spPr/>
      <dgm:t>
        <a:bodyPr/>
        <a:lstStyle/>
        <a:p>
          <a:endParaRPr lang="en-US"/>
        </a:p>
      </dgm:t>
    </dgm:pt>
    <dgm:pt modelId="{7014BC7F-0EE8-4E33-9DED-BE19F68FED79}">
      <dgm:prSet/>
      <dgm:spPr/>
      <dgm:t>
        <a:bodyPr/>
        <a:lstStyle/>
        <a:p>
          <a:pPr rtl="0"/>
          <a:r>
            <a:rPr lang="en-US" smtClean="0"/>
            <a:t>HttpServlet</a:t>
          </a:r>
          <a:endParaRPr lang="en-US"/>
        </a:p>
      </dgm:t>
    </dgm:pt>
    <dgm:pt modelId="{B29E5B97-10EC-433F-BD87-23F4AF2327C9}" type="parTrans" cxnId="{34CE1B5F-E997-4D69-82F0-97C534AA25E8}">
      <dgm:prSet/>
      <dgm:spPr/>
      <dgm:t>
        <a:bodyPr/>
        <a:lstStyle/>
        <a:p>
          <a:endParaRPr lang="en-US"/>
        </a:p>
      </dgm:t>
    </dgm:pt>
    <dgm:pt modelId="{599A5E9A-EB93-4C42-9A0B-A01E7849D80F}" type="sibTrans" cxnId="{34CE1B5F-E997-4D69-82F0-97C534AA25E8}">
      <dgm:prSet/>
      <dgm:spPr/>
      <dgm:t>
        <a:bodyPr/>
        <a:lstStyle/>
        <a:p>
          <a:endParaRPr lang="en-US"/>
        </a:p>
      </dgm:t>
    </dgm:pt>
    <dgm:pt modelId="{F341979D-656C-4B58-8770-86890FD24A0D}">
      <dgm:prSet/>
      <dgm:spPr/>
      <dgm:t>
        <a:bodyPr/>
        <a:lstStyle/>
        <a:p>
          <a:pPr rtl="0"/>
          <a:r>
            <a:rPr lang="en-US" dirty="0" smtClean="0"/>
            <a:t>Cookie</a:t>
          </a:r>
          <a:endParaRPr lang="en-US" dirty="0"/>
        </a:p>
      </dgm:t>
    </dgm:pt>
    <dgm:pt modelId="{E468260F-85B2-414F-89EB-98330295AD4B}" type="parTrans" cxnId="{C0AFF308-B05A-43C4-9D85-4DA522743E3B}">
      <dgm:prSet/>
      <dgm:spPr/>
      <dgm:t>
        <a:bodyPr/>
        <a:lstStyle/>
        <a:p>
          <a:endParaRPr lang="en-US"/>
        </a:p>
      </dgm:t>
    </dgm:pt>
    <dgm:pt modelId="{EE546E4B-3B2D-4755-91B0-6FC91302B55C}" type="sibTrans" cxnId="{C0AFF308-B05A-43C4-9D85-4DA522743E3B}">
      <dgm:prSet/>
      <dgm:spPr/>
      <dgm:t>
        <a:bodyPr/>
        <a:lstStyle/>
        <a:p>
          <a:endParaRPr lang="en-US"/>
        </a:p>
      </dgm:t>
    </dgm:pt>
    <dgm:pt modelId="{95A25911-64EE-4B1B-8745-60ADB95692CF}">
      <dgm:prSet/>
      <dgm:spPr/>
      <dgm:t>
        <a:bodyPr/>
        <a:lstStyle/>
        <a:p>
          <a:pPr rtl="0"/>
          <a:r>
            <a:rPr lang="en-US" smtClean="0"/>
            <a:t>HttpServletRequestWrapper</a:t>
          </a:r>
          <a:endParaRPr lang="en-US"/>
        </a:p>
      </dgm:t>
    </dgm:pt>
    <dgm:pt modelId="{717E8FF4-887C-403A-8432-C267FA123E46}" type="parTrans" cxnId="{4739C081-BC4C-4117-91E8-6BBA0CB1E784}">
      <dgm:prSet/>
      <dgm:spPr/>
      <dgm:t>
        <a:bodyPr/>
        <a:lstStyle/>
        <a:p>
          <a:endParaRPr lang="en-US"/>
        </a:p>
      </dgm:t>
    </dgm:pt>
    <dgm:pt modelId="{61181601-237D-41CF-A838-670D2D77E350}" type="sibTrans" cxnId="{4739C081-BC4C-4117-91E8-6BBA0CB1E784}">
      <dgm:prSet/>
      <dgm:spPr/>
      <dgm:t>
        <a:bodyPr/>
        <a:lstStyle/>
        <a:p>
          <a:endParaRPr lang="en-US"/>
        </a:p>
      </dgm:t>
    </dgm:pt>
    <dgm:pt modelId="{00F6FF91-5DAA-438D-9910-FBA39AF5E440}">
      <dgm:prSet/>
      <dgm:spPr/>
      <dgm:t>
        <a:bodyPr/>
        <a:lstStyle/>
        <a:p>
          <a:pPr rtl="0"/>
          <a:r>
            <a:rPr lang="en-US" smtClean="0"/>
            <a:t>HttpServletResponseWrapper</a:t>
          </a:r>
          <a:endParaRPr lang="en-US"/>
        </a:p>
      </dgm:t>
    </dgm:pt>
    <dgm:pt modelId="{8989196E-864D-464A-AAB5-D6CD2AB13439}" type="parTrans" cxnId="{B60FE255-E85D-4595-9F2D-B8B11B16D663}">
      <dgm:prSet/>
      <dgm:spPr/>
      <dgm:t>
        <a:bodyPr/>
        <a:lstStyle/>
        <a:p>
          <a:endParaRPr lang="en-US"/>
        </a:p>
      </dgm:t>
    </dgm:pt>
    <dgm:pt modelId="{4686FD8D-279F-4971-BCD7-BB3DA3CD0816}" type="sibTrans" cxnId="{B60FE255-E85D-4595-9F2D-B8B11B16D663}">
      <dgm:prSet/>
      <dgm:spPr/>
      <dgm:t>
        <a:bodyPr/>
        <a:lstStyle/>
        <a:p>
          <a:endParaRPr lang="en-US"/>
        </a:p>
      </dgm:t>
    </dgm:pt>
    <dgm:pt modelId="{2BF860FA-4E9E-4E1A-9CB7-07231AEEEC3D}">
      <dgm:prSet/>
      <dgm:spPr/>
      <dgm:t>
        <a:bodyPr/>
        <a:lstStyle/>
        <a:p>
          <a:pPr rtl="0"/>
          <a:r>
            <a:rPr lang="en-US" smtClean="0"/>
            <a:t>HttpSessionEvent</a:t>
          </a:r>
          <a:endParaRPr lang="en-US"/>
        </a:p>
      </dgm:t>
    </dgm:pt>
    <dgm:pt modelId="{F40F19FC-485E-4BD8-88D0-22876D3E92B0}" type="parTrans" cxnId="{1645A727-F377-4498-AE2A-9937FA9FB7C3}">
      <dgm:prSet/>
      <dgm:spPr/>
      <dgm:t>
        <a:bodyPr/>
        <a:lstStyle/>
        <a:p>
          <a:endParaRPr lang="en-US"/>
        </a:p>
      </dgm:t>
    </dgm:pt>
    <dgm:pt modelId="{BB812E14-185C-4DF8-8168-18D4FD4A7945}" type="sibTrans" cxnId="{1645A727-F377-4498-AE2A-9937FA9FB7C3}">
      <dgm:prSet/>
      <dgm:spPr/>
      <dgm:t>
        <a:bodyPr/>
        <a:lstStyle/>
        <a:p>
          <a:endParaRPr lang="en-US"/>
        </a:p>
      </dgm:t>
    </dgm:pt>
    <dgm:pt modelId="{B7780653-7E44-4E18-904B-DB40AB56D85B}">
      <dgm:prSet/>
      <dgm:spPr/>
      <dgm:t>
        <a:bodyPr/>
        <a:lstStyle/>
        <a:p>
          <a:pPr rtl="0"/>
          <a:r>
            <a:rPr lang="en-US" smtClean="0"/>
            <a:t>HttpSessionBindingEvent</a:t>
          </a:r>
          <a:endParaRPr lang="en-US"/>
        </a:p>
      </dgm:t>
    </dgm:pt>
    <dgm:pt modelId="{27611716-ED3E-4876-981F-3A2AF6B6086D}" type="parTrans" cxnId="{A812F282-D96C-4921-BD77-13D3B866AD3B}">
      <dgm:prSet/>
      <dgm:spPr/>
      <dgm:t>
        <a:bodyPr/>
        <a:lstStyle/>
        <a:p>
          <a:endParaRPr lang="en-US"/>
        </a:p>
      </dgm:t>
    </dgm:pt>
    <dgm:pt modelId="{422CAE76-6DD6-4FD3-AB76-9C34E34FFF32}" type="sibTrans" cxnId="{A812F282-D96C-4921-BD77-13D3B866AD3B}">
      <dgm:prSet/>
      <dgm:spPr/>
      <dgm:t>
        <a:bodyPr/>
        <a:lstStyle/>
        <a:p>
          <a:endParaRPr lang="en-US"/>
        </a:p>
      </dgm:t>
    </dgm:pt>
    <dgm:pt modelId="{22154B61-5143-40CB-8BB0-F55FE1017605}">
      <dgm:prSet/>
      <dgm:spPr/>
      <dgm:t>
        <a:bodyPr/>
        <a:lstStyle/>
        <a:p>
          <a:pPr rtl="0"/>
          <a:r>
            <a:rPr lang="en-US" smtClean="0"/>
            <a:t>HttpUtils (deprecated now)</a:t>
          </a:r>
          <a:endParaRPr lang="en-US"/>
        </a:p>
      </dgm:t>
    </dgm:pt>
    <dgm:pt modelId="{6CEEE023-37C9-4FD1-8FFA-C0025E4AF056}" type="parTrans" cxnId="{796545CC-DC80-438F-8043-206D7A6DCC84}">
      <dgm:prSet/>
      <dgm:spPr/>
      <dgm:t>
        <a:bodyPr/>
        <a:lstStyle/>
        <a:p>
          <a:endParaRPr lang="en-US"/>
        </a:p>
      </dgm:t>
    </dgm:pt>
    <dgm:pt modelId="{C47F7913-C234-4B27-B957-C9729ED2CA32}" type="sibTrans" cxnId="{796545CC-DC80-438F-8043-206D7A6DCC84}">
      <dgm:prSet/>
      <dgm:spPr/>
      <dgm:t>
        <a:bodyPr/>
        <a:lstStyle/>
        <a:p>
          <a:endParaRPr lang="en-US"/>
        </a:p>
      </dgm:t>
    </dgm:pt>
    <dgm:pt modelId="{EC689FB4-A1B6-41EE-B2B9-22ECEC0B15AE}" type="pres">
      <dgm:prSet presAssocID="{5C8943FA-BB21-4373-A31C-BBF64B6FC4E0}" presName="Name0" presStyleCnt="0">
        <dgm:presLayoutVars>
          <dgm:dir/>
          <dgm:animLvl val="lvl"/>
          <dgm:resizeHandles val="exact"/>
        </dgm:presLayoutVars>
      </dgm:prSet>
      <dgm:spPr/>
      <dgm:t>
        <a:bodyPr/>
        <a:lstStyle/>
        <a:p>
          <a:endParaRPr lang="en-US"/>
        </a:p>
      </dgm:t>
    </dgm:pt>
    <dgm:pt modelId="{0C13D1D5-FB04-4B8A-93B7-04A89A757081}" type="pres">
      <dgm:prSet presAssocID="{7014BC7F-0EE8-4E33-9DED-BE19F68FED79}" presName="linNode" presStyleCnt="0"/>
      <dgm:spPr/>
    </dgm:pt>
    <dgm:pt modelId="{2385F61A-F5D2-4987-928D-70AB657BF5B9}" type="pres">
      <dgm:prSet presAssocID="{7014BC7F-0EE8-4E33-9DED-BE19F68FED79}" presName="parentText" presStyleLbl="node1" presStyleIdx="0" presStyleCnt="7">
        <dgm:presLayoutVars>
          <dgm:chMax val="1"/>
          <dgm:bulletEnabled val="1"/>
        </dgm:presLayoutVars>
      </dgm:prSet>
      <dgm:spPr/>
      <dgm:t>
        <a:bodyPr/>
        <a:lstStyle/>
        <a:p>
          <a:endParaRPr lang="en-US"/>
        </a:p>
      </dgm:t>
    </dgm:pt>
    <dgm:pt modelId="{13F70833-DEDA-4494-9198-0BF3E050AE3A}" type="pres">
      <dgm:prSet presAssocID="{599A5E9A-EB93-4C42-9A0B-A01E7849D80F}" presName="sp" presStyleCnt="0"/>
      <dgm:spPr/>
    </dgm:pt>
    <dgm:pt modelId="{319720B6-E786-494F-AA05-34E915FE444D}" type="pres">
      <dgm:prSet presAssocID="{F341979D-656C-4B58-8770-86890FD24A0D}" presName="linNode" presStyleCnt="0"/>
      <dgm:spPr/>
    </dgm:pt>
    <dgm:pt modelId="{BFD0C3BB-8080-48B5-B6B5-13B810CB8B13}" type="pres">
      <dgm:prSet presAssocID="{F341979D-656C-4B58-8770-86890FD24A0D}" presName="parentText" presStyleLbl="node1" presStyleIdx="1" presStyleCnt="7">
        <dgm:presLayoutVars>
          <dgm:chMax val="1"/>
          <dgm:bulletEnabled val="1"/>
        </dgm:presLayoutVars>
      </dgm:prSet>
      <dgm:spPr/>
      <dgm:t>
        <a:bodyPr/>
        <a:lstStyle/>
        <a:p>
          <a:endParaRPr lang="en-US"/>
        </a:p>
      </dgm:t>
    </dgm:pt>
    <dgm:pt modelId="{0478E9E1-4384-480B-944C-65DFFDC743B1}" type="pres">
      <dgm:prSet presAssocID="{EE546E4B-3B2D-4755-91B0-6FC91302B55C}" presName="sp" presStyleCnt="0"/>
      <dgm:spPr/>
    </dgm:pt>
    <dgm:pt modelId="{7CB72B2C-989D-4A02-9BB7-0F2F747362EE}" type="pres">
      <dgm:prSet presAssocID="{95A25911-64EE-4B1B-8745-60ADB95692CF}" presName="linNode" presStyleCnt="0"/>
      <dgm:spPr/>
    </dgm:pt>
    <dgm:pt modelId="{C7A9B5E0-9D1B-4CA8-B60F-6ED404785F38}" type="pres">
      <dgm:prSet presAssocID="{95A25911-64EE-4B1B-8745-60ADB95692CF}" presName="parentText" presStyleLbl="node1" presStyleIdx="2" presStyleCnt="7">
        <dgm:presLayoutVars>
          <dgm:chMax val="1"/>
          <dgm:bulletEnabled val="1"/>
        </dgm:presLayoutVars>
      </dgm:prSet>
      <dgm:spPr/>
      <dgm:t>
        <a:bodyPr/>
        <a:lstStyle/>
        <a:p>
          <a:endParaRPr lang="en-US"/>
        </a:p>
      </dgm:t>
    </dgm:pt>
    <dgm:pt modelId="{1658A956-C688-4005-B550-0C8540AC6DA0}" type="pres">
      <dgm:prSet presAssocID="{61181601-237D-41CF-A838-670D2D77E350}" presName="sp" presStyleCnt="0"/>
      <dgm:spPr/>
    </dgm:pt>
    <dgm:pt modelId="{7E6CCC94-8849-4646-83E1-09E276F508F3}" type="pres">
      <dgm:prSet presAssocID="{00F6FF91-5DAA-438D-9910-FBA39AF5E440}" presName="linNode" presStyleCnt="0"/>
      <dgm:spPr/>
    </dgm:pt>
    <dgm:pt modelId="{ED179F2E-7681-4866-9FE8-F5B9CB224A73}" type="pres">
      <dgm:prSet presAssocID="{00F6FF91-5DAA-438D-9910-FBA39AF5E440}" presName="parentText" presStyleLbl="node1" presStyleIdx="3" presStyleCnt="7">
        <dgm:presLayoutVars>
          <dgm:chMax val="1"/>
          <dgm:bulletEnabled val="1"/>
        </dgm:presLayoutVars>
      </dgm:prSet>
      <dgm:spPr/>
      <dgm:t>
        <a:bodyPr/>
        <a:lstStyle/>
        <a:p>
          <a:endParaRPr lang="en-US"/>
        </a:p>
      </dgm:t>
    </dgm:pt>
    <dgm:pt modelId="{0036DBE7-4CCF-49F5-B9D5-350D491605BD}" type="pres">
      <dgm:prSet presAssocID="{4686FD8D-279F-4971-BCD7-BB3DA3CD0816}" presName="sp" presStyleCnt="0"/>
      <dgm:spPr/>
    </dgm:pt>
    <dgm:pt modelId="{B6F6CAC7-494F-49B6-8943-DC9B83920C01}" type="pres">
      <dgm:prSet presAssocID="{2BF860FA-4E9E-4E1A-9CB7-07231AEEEC3D}" presName="linNode" presStyleCnt="0"/>
      <dgm:spPr/>
    </dgm:pt>
    <dgm:pt modelId="{CFBA36F9-E144-4430-8142-C693FE870B49}" type="pres">
      <dgm:prSet presAssocID="{2BF860FA-4E9E-4E1A-9CB7-07231AEEEC3D}" presName="parentText" presStyleLbl="node1" presStyleIdx="4" presStyleCnt="7">
        <dgm:presLayoutVars>
          <dgm:chMax val="1"/>
          <dgm:bulletEnabled val="1"/>
        </dgm:presLayoutVars>
      </dgm:prSet>
      <dgm:spPr/>
      <dgm:t>
        <a:bodyPr/>
        <a:lstStyle/>
        <a:p>
          <a:endParaRPr lang="en-US"/>
        </a:p>
      </dgm:t>
    </dgm:pt>
    <dgm:pt modelId="{9043813D-D637-4F4C-8E5B-FD5C15ADDDAF}" type="pres">
      <dgm:prSet presAssocID="{BB812E14-185C-4DF8-8168-18D4FD4A7945}" presName="sp" presStyleCnt="0"/>
      <dgm:spPr/>
    </dgm:pt>
    <dgm:pt modelId="{7F059355-CBCF-44A0-8875-9D319E7118B6}" type="pres">
      <dgm:prSet presAssocID="{B7780653-7E44-4E18-904B-DB40AB56D85B}" presName="linNode" presStyleCnt="0"/>
      <dgm:spPr/>
    </dgm:pt>
    <dgm:pt modelId="{727454BC-C722-4602-ADE1-CC6747273949}" type="pres">
      <dgm:prSet presAssocID="{B7780653-7E44-4E18-904B-DB40AB56D85B}" presName="parentText" presStyleLbl="node1" presStyleIdx="5" presStyleCnt="7">
        <dgm:presLayoutVars>
          <dgm:chMax val="1"/>
          <dgm:bulletEnabled val="1"/>
        </dgm:presLayoutVars>
      </dgm:prSet>
      <dgm:spPr/>
      <dgm:t>
        <a:bodyPr/>
        <a:lstStyle/>
        <a:p>
          <a:endParaRPr lang="en-US"/>
        </a:p>
      </dgm:t>
    </dgm:pt>
    <dgm:pt modelId="{918073C1-EE77-4D49-AA3B-517A5BF41245}" type="pres">
      <dgm:prSet presAssocID="{422CAE76-6DD6-4FD3-AB76-9C34E34FFF32}" presName="sp" presStyleCnt="0"/>
      <dgm:spPr/>
    </dgm:pt>
    <dgm:pt modelId="{1D0A89C6-A97D-4D34-876C-799EE0CC42CF}" type="pres">
      <dgm:prSet presAssocID="{22154B61-5143-40CB-8BB0-F55FE1017605}" presName="linNode" presStyleCnt="0"/>
      <dgm:spPr/>
    </dgm:pt>
    <dgm:pt modelId="{958CEDC3-D789-4260-917F-DC0C2FD8DD85}" type="pres">
      <dgm:prSet presAssocID="{22154B61-5143-40CB-8BB0-F55FE1017605}" presName="parentText" presStyleLbl="node1" presStyleIdx="6" presStyleCnt="7">
        <dgm:presLayoutVars>
          <dgm:chMax val="1"/>
          <dgm:bulletEnabled val="1"/>
        </dgm:presLayoutVars>
      </dgm:prSet>
      <dgm:spPr/>
      <dgm:t>
        <a:bodyPr/>
        <a:lstStyle/>
        <a:p>
          <a:endParaRPr lang="en-US"/>
        </a:p>
      </dgm:t>
    </dgm:pt>
  </dgm:ptLst>
  <dgm:cxnLst>
    <dgm:cxn modelId="{A812F282-D96C-4921-BD77-13D3B866AD3B}" srcId="{5C8943FA-BB21-4373-A31C-BBF64B6FC4E0}" destId="{B7780653-7E44-4E18-904B-DB40AB56D85B}" srcOrd="5" destOrd="0" parTransId="{27611716-ED3E-4876-981F-3A2AF6B6086D}" sibTransId="{422CAE76-6DD6-4FD3-AB76-9C34E34FFF32}"/>
    <dgm:cxn modelId="{34FE1DA4-41E9-46DD-A7DE-D797897CA8C2}" type="presOf" srcId="{7014BC7F-0EE8-4E33-9DED-BE19F68FED79}" destId="{2385F61A-F5D2-4987-928D-70AB657BF5B9}" srcOrd="0" destOrd="0" presId="urn:microsoft.com/office/officeart/2005/8/layout/vList5"/>
    <dgm:cxn modelId="{796545CC-DC80-438F-8043-206D7A6DCC84}" srcId="{5C8943FA-BB21-4373-A31C-BBF64B6FC4E0}" destId="{22154B61-5143-40CB-8BB0-F55FE1017605}" srcOrd="6" destOrd="0" parTransId="{6CEEE023-37C9-4FD1-8FFA-C0025E4AF056}" sibTransId="{C47F7913-C234-4B27-B957-C9729ED2CA32}"/>
    <dgm:cxn modelId="{1645A727-F377-4498-AE2A-9937FA9FB7C3}" srcId="{5C8943FA-BB21-4373-A31C-BBF64B6FC4E0}" destId="{2BF860FA-4E9E-4E1A-9CB7-07231AEEEC3D}" srcOrd="4" destOrd="0" parTransId="{F40F19FC-485E-4BD8-88D0-22876D3E92B0}" sibTransId="{BB812E14-185C-4DF8-8168-18D4FD4A7945}"/>
    <dgm:cxn modelId="{978F00F6-0EC0-4B3F-9321-163179167394}" type="presOf" srcId="{5C8943FA-BB21-4373-A31C-BBF64B6FC4E0}" destId="{EC689FB4-A1B6-41EE-B2B9-22ECEC0B15AE}" srcOrd="0" destOrd="0" presId="urn:microsoft.com/office/officeart/2005/8/layout/vList5"/>
    <dgm:cxn modelId="{4739C081-BC4C-4117-91E8-6BBA0CB1E784}" srcId="{5C8943FA-BB21-4373-A31C-BBF64B6FC4E0}" destId="{95A25911-64EE-4B1B-8745-60ADB95692CF}" srcOrd="2" destOrd="0" parTransId="{717E8FF4-887C-403A-8432-C267FA123E46}" sibTransId="{61181601-237D-41CF-A838-670D2D77E350}"/>
    <dgm:cxn modelId="{C0AFF308-B05A-43C4-9D85-4DA522743E3B}" srcId="{5C8943FA-BB21-4373-A31C-BBF64B6FC4E0}" destId="{F341979D-656C-4B58-8770-86890FD24A0D}" srcOrd="1" destOrd="0" parTransId="{E468260F-85B2-414F-89EB-98330295AD4B}" sibTransId="{EE546E4B-3B2D-4755-91B0-6FC91302B55C}"/>
    <dgm:cxn modelId="{20B50F52-BA3E-45BB-AC7E-2DA5364FB7B9}" type="presOf" srcId="{2BF860FA-4E9E-4E1A-9CB7-07231AEEEC3D}" destId="{CFBA36F9-E144-4430-8142-C693FE870B49}" srcOrd="0" destOrd="0" presId="urn:microsoft.com/office/officeart/2005/8/layout/vList5"/>
    <dgm:cxn modelId="{6BFD71CB-BD94-4402-9B66-33B94FBA7EB4}" type="presOf" srcId="{95A25911-64EE-4B1B-8745-60ADB95692CF}" destId="{C7A9B5E0-9D1B-4CA8-B60F-6ED404785F38}" srcOrd="0" destOrd="0" presId="urn:microsoft.com/office/officeart/2005/8/layout/vList5"/>
    <dgm:cxn modelId="{D232AE77-8DF9-4896-B928-EB8EB191D217}" type="presOf" srcId="{22154B61-5143-40CB-8BB0-F55FE1017605}" destId="{958CEDC3-D789-4260-917F-DC0C2FD8DD85}" srcOrd="0" destOrd="0" presId="urn:microsoft.com/office/officeart/2005/8/layout/vList5"/>
    <dgm:cxn modelId="{34CE1B5F-E997-4D69-82F0-97C534AA25E8}" srcId="{5C8943FA-BB21-4373-A31C-BBF64B6FC4E0}" destId="{7014BC7F-0EE8-4E33-9DED-BE19F68FED79}" srcOrd="0" destOrd="0" parTransId="{B29E5B97-10EC-433F-BD87-23F4AF2327C9}" sibTransId="{599A5E9A-EB93-4C42-9A0B-A01E7849D80F}"/>
    <dgm:cxn modelId="{B60FE255-E85D-4595-9F2D-B8B11B16D663}" srcId="{5C8943FA-BB21-4373-A31C-BBF64B6FC4E0}" destId="{00F6FF91-5DAA-438D-9910-FBA39AF5E440}" srcOrd="3" destOrd="0" parTransId="{8989196E-864D-464A-AAB5-D6CD2AB13439}" sibTransId="{4686FD8D-279F-4971-BCD7-BB3DA3CD0816}"/>
    <dgm:cxn modelId="{8A916CF9-77FC-405B-8516-743A09F90A44}" type="presOf" srcId="{F341979D-656C-4B58-8770-86890FD24A0D}" destId="{BFD0C3BB-8080-48B5-B6B5-13B810CB8B13}" srcOrd="0" destOrd="0" presId="urn:microsoft.com/office/officeart/2005/8/layout/vList5"/>
    <dgm:cxn modelId="{E98C1A08-F7F6-4098-8878-BB7CF7715294}" type="presOf" srcId="{B7780653-7E44-4E18-904B-DB40AB56D85B}" destId="{727454BC-C722-4602-ADE1-CC6747273949}" srcOrd="0" destOrd="0" presId="urn:microsoft.com/office/officeart/2005/8/layout/vList5"/>
    <dgm:cxn modelId="{527BD3BE-635E-4C86-B577-9ECC82FF57F3}" type="presOf" srcId="{00F6FF91-5DAA-438D-9910-FBA39AF5E440}" destId="{ED179F2E-7681-4866-9FE8-F5B9CB224A73}" srcOrd="0" destOrd="0" presId="urn:microsoft.com/office/officeart/2005/8/layout/vList5"/>
    <dgm:cxn modelId="{7E5952A8-6B73-4EBF-880C-8407FAD91D4F}" type="presParOf" srcId="{EC689FB4-A1B6-41EE-B2B9-22ECEC0B15AE}" destId="{0C13D1D5-FB04-4B8A-93B7-04A89A757081}" srcOrd="0" destOrd="0" presId="urn:microsoft.com/office/officeart/2005/8/layout/vList5"/>
    <dgm:cxn modelId="{EA2DF2D7-8B22-40E8-8932-4BEFB130F20A}" type="presParOf" srcId="{0C13D1D5-FB04-4B8A-93B7-04A89A757081}" destId="{2385F61A-F5D2-4987-928D-70AB657BF5B9}" srcOrd="0" destOrd="0" presId="urn:microsoft.com/office/officeart/2005/8/layout/vList5"/>
    <dgm:cxn modelId="{972CE9D1-A811-4D56-9216-6A8E6475A454}" type="presParOf" srcId="{EC689FB4-A1B6-41EE-B2B9-22ECEC0B15AE}" destId="{13F70833-DEDA-4494-9198-0BF3E050AE3A}" srcOrd="1" destOrd="0" presId="urn:microsoft.com/office/officeart/2005/8/layout/vList5"/>
    <dgm:cxn modelId="{645C5709-8FB4-4369-8B8D-E8F2B984F2FA}" type="presParOf" srcId="{EC689FB4-A1B6-41EE-B2B9-22ECEC0B15AE}" destId="{319720B6-E786-494F-AA05-34E915FE444D}" srcOrd="2" destOrd="0" presId="urn:microsoft.com/office/officeart/2005/8/layout/vList5"/>
    <dgm:cxn modelId="{820361C1-B12A-4941-B4B2-32494419D76A}" type="presParOf" srcId="{319720B6-E786-494F-AA05-34E915FE444D}" destId="{BFD0C3BB-8080-48B5-B6B5-13B810CB8B13}" srcOrd="0" destOrd="0" presId="urn:microsoft.com/office/officeart/2005/8/layout/vList5"/>
    <dgm:cxn modelId="{003DD23F-F715-45BE-B946-0B44D1DACC58}" type="presParOf" srcId="{EC689FB4-A1B6-41EE-B2B9-22ECEC0B15AE}" destId="{0478E9E1-4384-480B-944C-65DFFDC743B1}" srcOrd="3" destOrd="0" presId="urn:microsoft.com/office/officeart/2005/8/layout/vList5"/>
    <dgm:cxn modelId="{27686BFF-68DE-4172-83ED-E83B9AC6ED36}" type="presParOf" srcId="{EC689FB4-A1B6-41EE-B2B9-22ECEC0B15AE}" destId="{7CB72B2C-989D-4A02-9BB7-0F2F747362EE}" srcOrd="4" destOrd="0" presId="urn:microsoft.com/office/officeart/2005/8/layout/vList5"/>
    <dgm:cxn modelId="{6E8D5A5C-5241-4107-AE8A-8118174509F1}" type="presParOf" srcId="{7CB72B2C-989D-4A02-9BB7-0F2F747362EE}" destId="{C7A9B5E0-9D1B-4CA8-B60F-6ED404785F38}" srcOrd="0" destOrd="0" presId="urn:microsoft.com/office/officeart/2005/8/layout/vList5"/>
    <dgm:cxn modelId="{484BD8A3-E298-4727-886D-D0AA8187356B}" type="presParOf" srcId="{EC689FB4-A1B6-41EE-B2B9-22ECEC0B15AE}" destId="{1658A956-C688-4005-B550-0C8540AC6DA0}" srcOrd="5" destOrd="0" presId="urn:microsoft.com/office/officeart/2005/8/layout/vList5"/>
    <dgm:cxn modelId="{32288BD9-AD3C-413E-B10C-0F1E6E962BE8}" type="presParOf" srcId="{EC689FB4-A1B6-41EE-B2B9-22ECEC0B15AE}" destId="{7E6CCC94-8849-4646-83E1-09E276F508F3}" srcOrd="6" destOrd="0" presId="urn:microsoft.com/office/officeart/2005/8/layout/vList5"/>
    <dgm:cxn modelId="{5EF3E12F-352A-4597-B81D-105C39847D96}" type="presParOf" srcId="{7E6CCC94-8849-4646-83E1-09E276F508F3}" destId="{ED179F2E-7681-4866-9FE8-F5B9CB224A73}" srcOrd="0" destOrd="0" presId="urn:microsoft.com/office/officeart/2005/8/layout/vList5"/>
    <dgm:cxn modelId="{931C4D1A-A5D8-4744-8A00-2E4556A4DA4C}" type="presParOf" srcId="{EC689FB4-A1B6-41EE-B2B9-22ECEC0B15AE}" destId="{0036DBE7-4CCF-49F5-B9D5-350D491605BD}" srcOrd="7" destOrd="0" presId="urn:microsoft.com/office/officeart/2005/8/layout/vList5"/>
    <dgm:cxn modelId="{338F0297-8752-47EE-BF62-4F9E5AE427D7}" type="presParOf" srcId="{EC689FB4-A1B6-41EE-B2B9-22ECEC0B15AE}" destId="{B6F6CAC7-494F-49B6-8943-DC9B83920C01}" srcOrd="8" destOrd="0" presId="urn:microsoft.com/office/officeart/2005/8/layout/vList5"/>
    <dgm:cxn modelId="{5C270772-7CA2-4285-A6FE-717616AEF276}" type="presParOf" srcId="{B6F6CAC7-494F-49B6-8943-DC9B83920C01}" destId="{CFBA36F9-E144-4430-8142-C693FE870B49}" srcOrd="0" destOrd="0" presId="urn:microsoft.com/office/officeart/2005/8/layout/vList5"/>
    <dgm:cxn modelId="{7C1CED82-8AC0-4950-808F-C78AFE1701ED}" type="presParOf" srcId="{EC689FB4-A1B6-41EE-B2B9-22ECEC0B15AE}" destId="{9043813D-D637-4F4C-8E5B-FD5C15ADDDAF}" srcOrd="9" destOrd="0" presId="urn:microsoft.com/office/officeart/2005/8/layout/vList5"/>
    <dgm:cxn modelId="{D5D7457D-3FF3-4B1C-9453-395C4FC1AC28}" type="presParOf" srcId="{EC689FB4-A1B6-41EE-B2B9-22ECEC0B15AE}" destId="{7F059355-CBCF-44A0-8875-9D319E7118B6}" srcOrd="10" destOrd="0" presId="urn:microsoft.com/office/officeart/2005/8/layout/vList5"/>
    <dgm:cxn modelId="{97983E3E-56F5-4F38-BE7F-6E7AA65C6B3B}" type="presParOf" srcId="{7F059355-CBCF-44A0-8875-9D319E7118B6}" destId="{727454BC-C722-4602-ADE1-CC6747273949}" srcOrd="0" destOrd="0" presId="urn:microsoft.com/office/officeart/2005/8/layout/vList5"/>
    <dgm:cxn modelId="{23672C0E-AFF6-4F80-BD8C-30A106F04A8A}" type="presParOf" srcId="{EC689FB4-A1B6-41EE-B2B9-22ECEC0B15AE}" destId="{918073C1-EE77-4D49-AA3B-517A5BF41245}" srcOrd="11" destOrd="0" presId="urn:microsoft.com/office/officeart/2005/8/layout/vList5"/>
    <dgm:cxn modelId="{2AF9E691-23FB-4992-B0A9-77734F89CEB9}" type="presParOf" srcId="{EC689FB4-A1B6-41EE-B2B9-22ECEC0B15AE}" destId="{1D0A89C6-A97D-4D34-876C-799EE0CC42CF}" srcOrd="12" destOrd="0" presId="urn:microsoft.com/office/officeart/2005/8/layout/vList5"/>
    <dgm:cxn modelId="{52CFAEB0-D006-445D-8375-E329054649BC}" type="presParOf" srcId="{1D0A89C6-A97D-4D34-876C-799EE0CC42CF}" destId="{958CEDC3-D789-4260-917F-DC0C2FD8DD85}" srcOrd="0"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3539308B-571A-457D-97DB-F829430F468D}"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513A6C80-DD79-4B72-85E4-9105D9C3C0C9}">
      <dgm:prSet/>
      <dgm:spPr/>
      <dgm:t>
        <a:bodyPr/>
        <a:lstStyle/>
        <a:p>
          <a:pPr rtl="0"/>
          <a:r>
            <a:rPr lang="en-US" smtClean="0"/>
            <a:t>The web container maintains the life cycle of a servlet instance.</a:t>
          </a:r>
          <a:endParaRPr lang="en-US"/>
        </a:p>
      </dgm:t>
    </dgm:pt>
    <dgm:pt modelId="{CA52CAC0-28F3-41B7-B0F7-E2C7A000AB39}" type="parTrans" cxnId="{AF587A56-DC50-4B5E-B436-18D4A70539FD}">
      <dgm:prSet/>
      <dgm:spPr/>
      <dgm:t>
        <a:bodyPr/>
        <a:lstStyle/>
        <a:p>
          <a:endParaRPr lang="en-US"/>
        </a:p>
      </dgm:t>
    </dgm:pt>
    <dgm:pt modelId="{2B8ADF89-5B83-478D-9764-B0983589400B}" type="sibTrans" cxnId="{AF587A56-DC50-4B5E-B436-18D4A70539FD}">
      <dgm:prSet/>
      <dgm:spPr/>
      <dgm:t>
        <a:bodyPr/>
        <a:lstStyle/>
        <a:p>
          <a:endParaRPr lang="en-US"/>
        </a:p>
      </dgm:t>
    </dgm:pt>
    <dgm:pt modelId="{75ADD93E-13C9-4FE1-870B-3139D8E34D5D}">
      <dgm:prSet/>
      <dgm:spPr/>
      <dgm:t>
        <a:bodyPr/>
        <a:lstStyle/>
        <a:p>
          <a:pPr rtl="0"/>
          <a:r>
            <a:rPr lang="en-US" smtClean="0"/>
            <a:t>Servlet class is loaded.</a:t>
          </a:r>
          <a:endParaRPr lang="en-US"/>
        </a:p>
      </dgm:t>
    </dgm:pt>
    <dgm:pt modelId="{BDC28952-D447-4326-BFC7-2452CEC05331}" type="parTrans" cxnId="{DB3F8554-CA46-46DF-999D-D7590685A902}">
      <dgm:prSet/>
      <dgm:spPr/>
      <dgm:t>
        <a:bodyPr/>
        <a:lstStyle/>
        <a:p>
          <a:endParaRPr lang="en-US"/>
        </a:p>
      </dgm:t>
    </dgm:pt>
    <dgm:pt modelId="{1F3A3A59-CCE7-4E50-A99F-35E67ACD1F8C}" type="sibTrans" cxnId="{DB3F8554-CA46-46DF-999D-D7590685A902}">
      <dgm:prSet/>
      <dgm:spPr/>
      <dgm:t>
        <a:bodyPr/>
        <a:lstStyle/>
        <a:p>
          <a:endParaRPr lang="en-US"/>
        </a:p>
      </dgm:t>
    </dgm:pt>
    <dgm:pt modelId="{A2A7F49A-F5DA-4F23-AF16-92336EAF9A78}">
      <dgm:prSet/>
      <dgm:spPr/>
      <dgm:t>
        <a:bodyPr/>
        <a:lstStyle/>
        <a:p>
          <a:pPr rtl="0"/>
          <a:r>
            <a:rPr lang="en-US" smtClean="0"/>
            <a:t>Servlet instance is created.</a:t>
          </a:r>
          <a:endParaRPr lang="en-US"/>
        </a:p>
      </dgm:t>
    </dgm:pt>
    <dgm:pt modelId="{1FD43D60-955A-4A28-8065-A349CEAD300C}" type="parTrans" cxnId="{26ECB5F5-CA63-4A00-A514-48FF81EAE047}">
      <dgm:prSet/>
      <dgm:spPr/>
      <dgm:t>
        <a:bodyPr/>
        <a:lstStyle/>
        <a:p>
          <a:endParaRPr lang="en-US"/>
        </a:p>
      </dgm:t>
    </dgm:pt>
    <dgm:pt modelId="{811E904B-4D54-490A-8865-0BC989366145}" type="sibTrans" cxnId="{26ECB5F5-CA63-4A00-A514-48FF81EAE047}">
      <dgm:prSet/>
      <dgm:spPr/>
      <dgm:t>
        <a:bodyPr/>
        <a:lstStyle/>
        <a:p>
          <a:endParaRPr lang="en-US"/>
        </a:p>
      </dgm:t>
    </dgm:pt>
    <dgm:pt modelId="{4A7021C8-0963-4AA4-8C9D-39F5003E95E6}">
      <dgm:prSet/>
      <dgm:spPr/>
      <dgm:t>
        <a:bodyPr/>
        <a:lstStyle/>
        <a:p>
          <a:pPr rtl="0"/>
          <a:r>
            <a:rPr lang="en-US" smtClean="0"/>
            <a:t>init method is invoked.</a:t>
          </a:r>
          <a:endParaRPr lang="en-US"/>
        </a:p>
      </dgm:t>
    </dgm:pt>
    <dgm:pt modelId="{D4A69503-EFD4-42B3-AED3-83D51632E2BC}" type="parTrans" cxnId="{291CA82A-0A79-4B92-A6BC-BA88D4C23C97}">
      <dgm:prSet/>
      <dgm:spPr/>
      <dgm:t>
        <a:bodyPr/>
        <a:lstStyle/>
        <a:p>
          <a:endParaRPr lang="en-US"/>
        </a:p>
      </dgm:t>
    </dgm:pt>
    <dgm:pt modelId="{19FB26C2-DC2E-4AC6-A56F-6A6CE34FAC91}" type="sibTrans" cxnId="{291CA82A-0A79-4B92-A6BC-BA88D4C23C97}">
      <dgm:prSet/>
      <dgm:spPr/>
      <dgm:t>
        <a:bodyPr/>
        <a:lstStyle/>
        <a:p>
          <a:endParaRPr lang="en-US"/>
        </a:p>
      </dgm:t>
    </dgm:pt>
    <dgm:pt modelId="{0A450AF8-292B-44B3-93A3-2DAB0224E0D6}">
      <dgm:prSet/>
      <dgm:spPr/>
      <dgm:t>
        <a:bodyPr/>
        <a:lstStyle/>
        <a:p>
          <a:pPr rtl="0"/>
          <a:r>
            <a:rPr lang="en-US" smtClean="0"/>
            <a:t>service method is invoked.</a:t>
          </a:r>
          <a:endParaRPr lang="en-US"/>
        </a:p>
      </dgm:t>
    </dgm:pt>
    <dgm:pt modelId="{BE6107BE-C096-4640-A5DB-ED31FAABEF6D}" type="parTrans" cxnId="{09C50711-B2D5-449D-B84A-5E63C08AB876}">
      <dgm:prSet/>
      <dgm:spPr/>
      <dgm:t>
        <a:bodyPr/>
        <a:lstStyle/>
        <a:p>
          <a:endParaRPr lang="en-US"/>
        </a:p>
      </dgm:t>
    </dgm:pt>
    <dgm:pt modelId="{B5FF4AB1-F862-49B5-940C-76EEDDFDE9B5}" type="sibTrans" cxnId="{09C50711-B2D5-449D-B84A-5E63C08AB876}">
      <dgm:prSet/>
      <dgm:spPr/>
      <dgm:t>
        <a:bodyPr/>
        <a:lstStyle/>
        <a:p>
          <a:endParaRPr lang="en-US"/>
        </a:p>
      </dgm:t>
    </dgm:pt>
    <dgm:pt modelId="{7A4784D3-1259-4625-AFFD-181DA2ECCB40}">
      <dgm:prSet/>
      <dgm:spPr/>
      <dgm:t>
        <a:bodyPr/>
        <a:lstStyle/>
        <a:p>
          <a:pPr rtl="0"/>
          <a:r>
            <a:rPr lang="en-US" smtClean="0"/>
            <a:t>destroy method is invoked.</a:t>
          </a:r>
          <a:endParaRPr lang="en-US"/>
        </a:p>
      </dgm:t>
    </dgm:pt>
    <dgm:pt modelId="{3CD2BB3F-467B-4CEA-B774-066ED9543DD9}" type="parTrans" cxnId="{998E6314-7CE5-4353-842E-F103BBBBBD02}">
      <dgm:prSet/>
      <dgm:spPr/>
      <dgm:t>
        <a:bodyPr/>
        <a:lstStyle/>
        <a:p>
          <a:endParaRPr lang="en-US"/>
        </a:p>
      </dgm:t>
    </dgm:pt>
    <dgm:pt modelId="{0EACFF85-EFA3-48AF-9BAD-A3E34213131E}" type="sibTrans" cxnId="{998E6314-7CE5-4353-842E-F103BBBBBD02}">
      <dgm:prSet/>
      <dgm:spPr/>
      <dgm:t>
        <a:bodyPr/>
        <a:lstStyle/>
        <a:p>
          <a:endParaRPr lang="en-US"/>
        </a:p>
      </dgm:t>
    </dgm:pt>
    <dgm:pt modelId="{885C54FF-B9DD-4ACF-83EA-B87371B74418}" type="pres">
      <dgm:prSet presAssocID="{3539308B-571A-457D-97DB-F829430F468D}" presName="linear" presStyleCnt="0">
        <dgm:presLayoutVars>
          <dgm:animLvl val="lvl"/>
          <dgm:resizeHandles val="exact"/>
        </dgm:presLayoutVars>
      </dgm:prSet>
      <dgm:spPr/>
      <dgm:t>
        <a:bodyPr/>
        <a:lstStyle/>
        <a:p>
          <a:endParaRPr lang="en-US"/>
        </a:p>
      </dgm:t>
    </dgm:pt>
    <dgm:pt modelId="{D17EE6CC-5520-4BDD-833A-8FF660596A91}" type="pres">
      <dgm:prSet presAssocID="{513A6C80-DD79-4B72-85E4-9105D9C3C0C9}" presName="parentText" presStyleLbl="node1" presStyleIdx="0" presStyleCnt="6">
        <dgm:presLayoutVars>
          <dgm:chMax val="0"/>
          <dgm:bulletEnabled val="1"/>
        </dgm:presLayoutVars>
      </dgm:prSet>
      <dgm:spPr/>
      <dgm:t>
        <a:bodyPr/>
        <a:lstStyle/>
        <a:p>
          <a:endParaRPr lang="en-US"/>
        </a:p>
      </dgm:t>
    </dgm:pt>
    <dgm:pt modelId="{375A4277-4058-4D2B-9224-BAE4F783C2B8}" type="pres">
      <dgm:prSet presAssocID="{2B8ADF89-5B83-478D-9764-B0983589400B}" presName="spacer" presStyleCnt="0"/>
      <dgm:spPr/>
    </dgm:pt>
    <dgm:pt modelId="{FC8A9678-23FA-41E2-B3F6-F8850CEA6422}" type="pres">
      <dgm:prSet presAssocID="{75ADD93E-13C9-4FE1-870B-3139D8E34D5D}" presName="parentText" presStyleLbl="node1" presStyleIdx="1" presStyleCnt="6">
        <dgm:presLayoutVars>
          <dgm:chMax val="0"/>
          <dgm:bulletEnabled val="1"/>
        </dgm:presLayoutVars>
      </dgm:prSet>
      <dgm:spPr/>
      <dgm:t>
        <a:bodyPr/>
        <a:lstStyle/>
        <a:p>
          <a:endParaRPr lang="en-US"/>
        </a:p>
      </dgm:t>
    </dgm:pt>
    <dgm:pt modelId="{D8B44E7C-84C6-4BA7-9113-267CD699A4D9}" type="pres">
      <dgm:prSet presAssocID="{1F3A3A59-CCE7-4E50-A99F-35E67ACD1F8C}" presName="spacer" presStyleCnt="0"/>
      <dgm:spPr/>
    </dgm:pt>
    <dgm:pt modelId="{9500A0EE-12DE-42C4-A696-53D09BEA3A72}" type="pres">
      <dgm:prSet presAssocID="{A2A7F49A-F5DA-4F23-AF16-92336EAF9A78}" presName="parentText" presStyleLbl="node1" presStyleIdx="2" presStyleCnt="6">
        <dgm:presLayoutVars>
          <dgm:chMax val="0"/>
          <dgm:bulletEnabled val="1"/>
        </dgm:presLayoutVars>
      </dgm:prSet>
      <dgm:spPr/>
      <dgm:t>
        <a:bodyPr/>
        <a:lstStyle/>
        <a:p>
          <a:endParaRPr lang="en-US"/>
        </a:p>
      </dgm:t>
    </dgm:pt>
    <dgm:pt modelId="{5854B7B1-7D16-4C97-B2FD-C3B8A629B671}" type="pres">
      <dgm:prSet presAssocID="{811E904B-4D54-490A-8865-0BC989366145}" presName="spacer" presStyleCnt="0"/>
      <dgm:spPr/>
    </dgm:pt>
    <dgm:pt modelId="{DA550ED8-9910-45BF-A1D0-63E591E174A1}" type="pres">
      <dgm:prSet presAssocID="{4A7021C8-0963-4AA4-8C9D-39F5003E95E6}" presName="parentText" presStyleLbl="node1" presStyleIdx="3" presStyleCnt="6">
        <dgm:presLayoutVars>
          <dgm:chMax val="0"/>
          <dgm:bulletEnabled val="1"/>
        </dgm:presLayoutVars>
      </dgm:prSet>
      <dgm:spPr/>
      <dgm:t>
        <a:bodyPr/>
        <a:lstStyle/>
        <a:p>
          <a:endParaRPr lang="en-US"/>
        </a:p>
      </dgm:t>
    </dgm:pt>
    <dgm:pt modelId="{6415525D-0A0B-4B94-BA1C-D1980974DDFE}" type="pres">
      <dgm:prSet presAssocID="{19FB26C2-DC2E-4AC6-A56F-6A6CE34FAC91}" presName="spacer" presStyleCnt="0"/>
      <dgm:spPr/>
    </dgm:pt>
    <dgm:pt modelId="{1D1ED68B-F5B6-4713-A16F-168285009ED2}" type="pres">
      <dgm:prSet presAssocID="{0A450AF8-292B-44B3-93A3-2DAB0224E0D6}" presName="parentText" presStyleLbl="node1" presStyleIdx="4" presStyleCnt="6">
        <dgm:presLayoutVars>
          <dgm:chMax val="0"/>
          <dgm:bulletEnabled val="1"/>
        </dgm:presLayoutVars>
      </dgm:prSet>
      <dgm:spPr/>
      <dgm:t>
        <a:bodyPr/>
        <a:lstStyle/>
        <a:p>
          <a:endParaRPr lang="en-US"/>
        </a:p>
      </dgm:t>
    </dgm:pt>
    <dgm:pt modelId="{5A64CEA1-A299-48C9-95F8-2B5CAC56EB45}" type="pres">
      <dgm:prSet presAssocID="{B5FF4AB1-F862-49B5-940C-76EEDDFDE9B5}" presName="spacer" presStyleCnt="0"/>
      <dgm:spPr/>
    </dgm:pt>
    <dgm:pt modelId="{7AB451C9-70B4-4F53-915C-E32F960535EE}" type="pres">
      <dgm:prSet presAssocID="{7A4784D3-1259-4625-AFFD-181DA2ECCB40}" presName="parentText" presStyleLbl="node1" presStyleIdx="5" presStyleCnt="6">
        <dgm:presLayoutVars>
          <dgm:chMax val="0"/>
          <dgm:bulletEnabled val="1"/>
        </dgm:presLayoutVars>
      </dgm:prSet>
      <dgm:spPr/>
      <dgm:t>
        <a:bodyPr/>
        <a:lstStyle/>
        <a:p>
          <a:endParaRPr lang="en-US"/>
        </a:p>
      </dgm:t>
    </dgm:pt>
  </dgm:ptLst>
  <dgm:cxnLst>
    <dgm:cxn modelId="{5CAD4460-F8A5-4ECB-A444-4790C0200E94}" type="presOf" srcId="{A2A7F49A-F5DA-4F23-AF16-92336EAF9A78}" destId="{9500A0EE-12DE-42C4-A696-53D09BEA3A72}" srcOrd="0" destOrd="0" presId="urn:microsoft.com/office/officeart/2005/8/layout/vList2"/>
    <dgm:cxn modelId="{AB758A95-C3D4-4D7F-AF91-663D1DF78AD4}" type="presOf" srcId="{3539308B-571A-457D-97DB-F829430F468D}" destId="{885C54FF-B9DD-4ACF-83EA-B87371B74418}" srcOrd="0" destOrd="0" presId="urn:microsoft.com/office/officeart/2005/8/layout/vList2"/>
    <dgm:cxn modelId="{291CA82A-0A79-4B92-A6BC-BA88D4C23C97}" srcId="{3539308B-571A-457D-97DB-F829430F468D}" destId="{4A7021C8-0963-4AA4-8C9D-39F5003E95E6}" srcOrd="3" destOrd="0" parTransId="{D4A69503-EFD4-42B3-AED3-83D51632E2BC}" sibTransId="{19FB26C2-DC2E-4AC6-A56F-6A6CE34FAC91}"/>
    <dgm:cxn modelId="{26ECB5F5-CA63-4A00-A514-48FF81EAE047}" srcId="{3539308B-571A-457D-97DB-F829430F468D}" destId="{A2A7F49A-F5DA-4F23-AF16-92336EAF9A78}" srcOrd="2" destOrd="0" parTransId="{1FD43D60-955A-4A28-8065-A349CEAD300C}" sibTransId="{811E904B-4D54-490A-8865-0BC989366145}"/>
    <dgm:cxn modelId="{DA3968EB-AF61-4747-8AE8-361A3B77366B}" type="presOf" srcId="{0A450AF8-292B-44B3-93A3-2DAB0224E0D6}" destId="{1D1ED68B-F5B6-4713-A16F-168285009ED2}" srcOrd="0" destOrd="0" presId="urn:microsoft.com/office/officeart/2005/8/layout/vList2"/>
    <dgm:cxn modelId="{EB728F65-836A-489E-90A7-B970DF3ECC18}" type="presOf" srcId="{7A4784D3-1259-4625-AFFD-181DA2ECCB40}" destId="{7AB451C9-70B4-4F53-915C-E32F960535EE}" srcOrd="0" destOrd="0" presId="urn:microsoft.com/office/officeart/2005/8/layout/vList2"/>
    <dgm:cxn modelId="{DE3C1105-BEFA-41B8-ACE2-89D126A47C0D}" type="presOf" srcId="{75ADD93E-13C9-4FE1-870B-3139D8E34D5D}" destId="{FC8A9678-23FA-41E2-B3F6-F8850CEA6422}" srcOrd="0" destOrd="0" presId="urn:microsoft.com/office/officeart/2005/8/layout/vList2"/>
    <dgm:cxn modelId="{998E6314-7CE5-4353-842E-F103BBBBBD02}" srcId="{3539308B-571A-457D-97DB-F829430F468D}" destId="{7A4784D3-1259-4625-AFFD-181DA2ECCB40}" srcOrd="5" destOrd="0" parTransId="{3CD2BB3F-467B-4CEA-B774-066ED9543DD9}" sibTransId="{0EACFF85-EFA3-48AF-9BAD-A3E34213131E}"/>
    <dgm:cxn modelId="{DA3FC618-3BDA-427A-980A-E2FDB0833049}" type="presOf" srcId="{513A6C80-DD79-4B72-85E4-9105D9C3C0C9}" destId="{D17EE6CC-5520-4BDD-833A-8FF660596A91}" srcOrd="0" destOrd="0" presId="urn:microsoft.com/office/officeart/2005/8/layout/vList2"/>
    <dgm:cxn modelId="{09C50711-B2D5-449D-B84A-5E63C08AB876}" srcId="{3539308B-571A-457D-97DB-F829430F468D}" destId="{0A450AF8-292B-44B3-93A3-2DAB0224E0D6}" srcOrd="4" destOrd="0" parTransId="{BE6107BE-C096-4640-A5DB-ED31FAABEF6D}" sibTransId="{B5FF4AB1-F862-49B5-940C-76EEDDFDE9B5}"/>
    <dgm:cxn modelId="{DB3F8554-CA46-46DF-999D-D7590685A902}" srcId="{3539308B-571A-457D-97DB-F829430F468D}" destId="{75ADD93E-13C9-4FE1-870B-3139D8E34D5D}" srcOrd="1" destOrd="0" parTransId="{BDC28952-D447-4326-BFC7-2452CEC05331}" sibTransId="{1F3A3A59-CCE7-4E50-A99F-35E67ACD1F8C}"/>
    <dgm:cxn modelId="{B9BE253D-CF5F-4D3B-A5EC-AEFAA88DED2F}" type="presOf" srcId="{4A7021C8-0963-4AA4-8C9D-39F5003E95E6}" destId="{DA550ED8-9910-45BF-A1D0-63E591E174A1}" srcOrd="0" destOrd="0" presId="urn:microsoft.com/office/officeart/2005/8/layout/vList2"/>
    <dgm:cxn modelId="{AF587A56-DC50-4B5E-B436-18D4A70539FD}" srcId="{3539308B-571A-457D-97DB-F829430F468D}" destId="{513A6C80-DD79-4B72-85E4-9105D9C3C0C9}" srcOrd="0" destOrd="0" parTransId="{CA52CAC0-28F3-41B7-B0F7-E2C7A000AB39}" sibTransId="{2B8ADF89-5B83-478D-9764-B0983589400B}"/>
    <dgm:cxn modelId="{82D22A8D-2B99-485C-B5C7-529F295D2629}" type="presParOf" srcId="{885C54FF-B9DD-4ACF-83EA-B87371B74418}" destId="{D17EE6CC-5520-4BDD-833A-8FF660596A91}" srcOrd="0" destOrd="0" presId="urn:microsoft.com/office/officeart/2005/8/layout/vList2"/>
    <dgm:cxn modelId="{DC53D61E-E581-41A6-B3F2-0917F0601BCB}" type="presParOf" srcId="{885C54FF-B9DD-4ACF-83EA-B87371B74418}" destId="{375A4277-4058-4D2B-9224-BAE4F783C2B8}" srcOrd="1" destOrd="0" presId="urn:microsoft.com/office/officeart/2005/8/layout/vList2"/>
    <dgm:cxn modelId="{0806EAF7-0C8F-44B0-9FC3-BF895F16F4C4}" type="presParOf" srcId="{885C54FF-B9DD-4ACF-83EA-B87371B74418}" destId="{FC8A9678-23FA-41E2-B3F6-F8850CEA6422}" srcOrd="2" destOrd="0" presId="urn:microsoft.com/office/officeart/2005/8/layout/vList2"/>
    <dgm:cxn modelId="{D1CF43CA-FC55-4A1C-810C-3F44B313062A}" type="presParOf" srcId="{885C54FF-B9DD-4ACF-83EA-B87371B74418}" destId="{D8B44E7C-84C6-4BA7-9113-267CD699A4D9}" srcOrd="3" destOrd="0" presId="urn:microsoft.com/office/officeart/2005/8/layout/vList2"/>
    <dgm:cxn modelId="{A9CB5293-EFF7-46AE-B711-3FDF735E5D26}" type="presParOf" srcId="{885C54FF-B9DD-4ACF-83EA-B87371B74418}" destId="{9500A0EE-12DE-42C4-A696-53D09BEA3A72}" srcOrd="4" destOrd="0" presId="urn:microsoft.com/office/officeart/2005/8/layout/vList2"/>
    <dgm:cxn modelId="{CCCF1422-BC98-4385-A715-4E399F165526}" type="presParOf" srcId="{885C54FF-B9DD-4ACF-83EA-B87371B74418}" destId="{5854B7B1-7D16-4C97-B2FD-C3B8A629B671}" srcOrd="5" destOrd="0" presId="urn:microsoft.com/office/officeart/2005/8/layout/vList2"/>
    <dgm:cxn modelId="{71EBE29E-85EF-4053-BA6A-24A4A8594CC0}" type="presParOf" srcId="{885C54FF-B9DD-4ACF-83EA-B87371B74418}" destId="{DA550ED8-9910-45BF-A1D0-63E591E174A1}" srcOrd="6" destOrd="0" presId="urn:microsoft.com/office/officeart/2005/8/layout/vList2"/>
    <dgm:cxn modelId="{FB64F735-DDA4-4BE4-A34C-86FFC712CBC9}" type="presParOf" srcId="{885C54FF-B9DD-4ACF-83EA-B87371B74418}" destId="{6415525D-0A0B-4B94-BA1C-D1980974DDFE}" srcOrd="7" destOrd="0" presId="urn:microsoft.com/office/officeart/2005/8/layout/vList2"/>
    <dgm:cxn modelId="{A78A07F3-D750-4840-94D5-07BBC81EA9CF}" type="presParOf" srcId="{885C54FF-B9DD-4ACF-83EA-B87371B74418}" destId="{1D1ED68B-F5B6-4713-A16F-168285009ED2}" srcOrd="8" destOrd="0" presId="urn:microsoft.com/office/officeart/2005/8/layout/vList2"/>
    <dgm:cxn modelId="{96903637-2C93-4C7D-98CF-BA84DC9632E1}" type="presParOf" srcId="{885C54FF-B9DD-4ACF-83EA-B87371B74418}" destId="{5A64CEA1-A299-48C9-95F8-2B5CAC56EB45}" srcOrd="9" destOrd="0" presId="urn:microsoft.com/office/officeart/2005/8/layout/vList2"/>
    <dgm:cxn modelId="{630FF325-71C0-45A5-B47A-D6496DB90C45}" type="presParOf" srcId="{885C54FF-B9DD-4ACF-83EA-B87371B74418}" destId="{7AB451C9-70B4-4F53-915C-E32F960535EE}" srcOrd="1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6EA9F897-5F6D-463A-9B38-3B3316B65F66}" type="doc">
      <dgm:prSet loTypeId="urn:microsoft.com/office/officeart/2005/8/layout/vList5" loCatId="list" qsTypeId="urn:microsoft.com/office/officeart/2005/8/quickstyle/3d3" qsCatId="3D" csTypeId="urn:microsoft.com/office/officeart/2005/8/colors/accent1_2" csCatId="accent1"/>
      <dgm:spPr/>
      <dgm:t>
        <a:bodyPr/>
        <a:lstStyle/>
        <a:p>
          <a:endParaRPr lang="en-US"/>
        </a:p>
      </dgm:t>
    </dgm:pt>
    <dgm:pt modelId="{D213A259-DE8F-4997-A5C2-2CD52EF670C0}">
      <dgm:prSet/>
      <dgm:spPr/>
      <dgm:t>
        <a:bodyPr/>
        <a:lstStyle/>
        <a:p>
          <a:pPr rtl="0"/>
          <a:r>
            <a:rPr lang="en-US" smtClean="0"/>
            <a:t>init() - it executes only once</a:t>
          </a:r>
          <a:endParaRPr lang="en-US"/>
        </a:p>
      </dgm:t>
    </dgm:pt>
    <dgm:pt modelId="{21A0359C-59DE-4144-BAD4-E47A1DC2DC83}" type="parTrans" cxnId="{A55D9F95-81BA-4C05-9E86-EBFFF8E04017}">
      <dgm:prSet/>
      <dgm:spPr/>
      <dgm:t>
        <a:bodyPr/>
        <a:lstStyle/>
        <a:p>
          <a:endParaRPr lang="en-US"/>
        </a:p>
      </dgm:t>
    </dgm:pt>
    <dgm:pt modelId="{3A2B99BD-06D5-48E9-A794-E1EBB06CFC57}" type="sibTrans" cxnId="{A55D9F95-81BA-4C05-9E86-EBFFF8E04017}">
      <dgm:prSet/>
      <dgm:spPr/>
      <dgm:t>
        <a:bodyPr/>
        <a:lstStyle/>
        <a:p>
          <a:endParaRPr lang="en-US"/>
        </a:p>
      </dgm:t>
    </dgm:pt>
    <dgm:pt modelId="{2FBFB440-AE69-43DF-8AB6-4F00771EDD3A}">
      <dgm:prSet/>
      <dgm:spPr/>
      <dgm:t>
        <a:bodyPr/>
        <a:lstStyle/>
        <a:p>
          <a:pPr rtl="0"/>
          <a:r>
            <a:rPr lang="en-US" smtClean="0"/>
            <a:t>service() - it executes for every request</a:t>
          </a:r>
          <a:endParaRPr lang="en-US"/>
        </a:p>
      </dgm:t>
    </dgm:pt>
    <dgm:pt modelId="{6576014F-5BF8-4443-998D-4611B9D4797D}" type="parTrans" cxnId="{71F9807A-A79D-4C26-AD79-E2C18AC2F04B}">
      <dgm:prSet/>
      <dgm:spPr/>
      <dgm:t>
        <a:bodyPr/>
        <a:lstStyle/>
        <a:p>
          <a:endParaRPr lang="en-US"/>
        </a:p>
      </dgm:t>
    </dgm:pt>
    <dgm:pt modelId="{7989976A-D5D0-429C-8FEE-B266766267D1}" type="sibTrans" cxnId="{71F9807A-A79D-4C26-AD79-E2C18AC2F04B}">
      <dgm:prSet/>
      <dgm:spPr/>
      <dgm:t>
        <a:bodyPr/>
        <a:lstStyle/>
        <a:p>
          <a:endParaRPr lang="en-US"/>
        </a:p>
      </dgm:t>
    </dgm:pt>
    <dgm:pt modelId="{FAAEA5EA-9456-4756-87A7-576118F64F5B}">
      <dgm:prSet/>
      <dgm:spPr/>
      <dgm:t>
        <a:bodyPr/>
        <a:lstStyle/>
        <a:p>
          <a:pPr rtl="0"/>
          <a:r>
            <a:rPr lang="en-US" smtClean="0"/>
            <a:t>destroy() - at the end - it executes only once</a:t>
          </a:r>
          <a:endParaRPr lang="en-US"/>
        </a:p>
      </dgm:t>
    </dgm:pt>
    <dgm:pt modelId="{044A3E7F-5A4A-4E4A-811A-4B6324B473BE}" type="parTrans" cxnId="{853F0ADD-28C8-4397-BBAE-781D8BEBE60B}">
      <dgm:prSet/>
      <dgm:spPr/>
      <dgm:t>
        <a:bodyPr/>
        <a:lstStyle/>
        <a:p>
          <a:endParaRPr lang="en-US"/>
        </a:p>
      </dgm:t>
    </dgm:pt>
    <dgm:pt modelId="{EB2231B3-5812-4780-BBB5-8648FDB88CC6}" type="sibTrans" cxnId="{853F0ADD-28C8-4397-BBAE-781D8BEBE60B}">
      <dgm:prSet/>
      <dgm:spPr/>
      <dgm:t>
        <a:bodyPr/>
        <a:lstStyle/>
        <a:p>
          <a:endParaRPr lang="en-US"/>
        </a:p>
      </dgm:t>
    </dgm:pt>
    <dgm:pt modelId="{F3E149A7-EB85-483D-A669-9D52DA9AF965}" type="pres">
      <dgm:prSet presAssocID="{6EA9F897-5F6D-463A-9B38-3B3316B65F66}" presName="Name0" presStyleCnt="0">
        <dgm:presLayoutVars>
          <dgm:dir/>
          <dgm:animLvl val="lvl"/>
          <dgm:resizeHandles val="exact"/>
        </dgm:presLayoutVars>
      </dgm:prSet>
      <dgm:spPr/>
      <dgm:t>
        <a:bodyPr/>
        <a:lstStyle/>
        <a:p>
          <a:endParaRPr lang="en-US"/>
        </a:p>
      </dgm:t>
    </dgm:pt>
    <dgm:pt modelId="{80083FF5-6522-462A-A1F2-53492F662EF0}" type="pres">
      <dgm:prSet presAssocID="{D213A259-DE8F-4997-A5C2-2CD52EF670C0}" presName="linNode" presStyleCnt="0"/>
      <dgm:spPr/>
    </dgm:pt>
    <dgm:pt modelId="{A381336D-79AF-4D90-92F4-B43560325C2D}" type="pres">
      <dgm:prSet presAssocID="{D213A259-DE8F-4997-A5C2-2CD52EF670C0}" presName="parentText" presStyleLbl="node1" presStyleIdx="0" presStyleCnt="3">
        <dgm:presLayoutVars>
          <dgm:chMax val="1"/>
          <dgm:bulletEnabled val="1"/>
        </dgm:presLayoutVars>
      </dgm:prSet>
      <dgm:spPr/>
      <dgm:t>
        <a:bodyPr/>
        <a:lstStyle/>
        <a:p>
          <a:endParaRPr lang="en-US"/>
        </a:p>
      </dgm:t>
    </dgm:pt>
    <dgm:pt modelId="{65A49FAF-2EA5-430E-AFE4-EDFAD82BED4A}" type="pres">
      <dgm:prSet presAssocID="{3A2B99BD-06D5-48E9-A794-E1EBB06CFC57}" presName="sp" presStyleCnt="0"/>
      <dgm:spPr/>
    </dgm:pt>
    <dgm:pt modelId="{D44494F4-0E1E-44E0-9DFB-820827D5DBB4}" type="pres">
      <dgm:prSet presAssocID="{2FBFB440-AE69-43DF-8AB6-4F00771EDD3A}" presName="linNode" presStyleCnt="0"/>
      <dgm:spPr/>
    </dgm:pt>
    <dgm:pt modelId="{C6FC198F-340F-4DA2-8604-2CD470E473AE}" type="pres">
      <dgm:prSet presAssocID="{2FBFB440-AE69-43DF-8AB6-4F00771EDD3A}" presName="parentText" presStyleLbl="node1" presStyleIdx="1" presStyleCnt="3">
        <dgm:presLayoutVars>
          <dgm:chMax val="1"/>
          <dgm:bulletEnabled val="1"/>
        </dgm:presLayoutVars>
      </dgm:prSet>
      <dgm:spPr/>
      <dgm:t>
        <a:bodyPr/>
        <a:lstStyle/>
        <a:p>
          <a:endParaRPr lang="en-US"/>
        </a:p>
      </dgm:t>
    </dgm:pt>
    <dgm:pt modelId="{82B62E5F-F0A9-4BBA-8C8C-E5CC884F7C2F}" type="pres">
      <dgm:prSet presAssocID="{7989976A-D5D0-429C-8FEE-B266766267D1}" presName="sp" presStyleCnt="0"/>
      <dgm:spPr/>
    </dgm:pt>
    <dgm:pt modelId="{0017BD9E-8310-4645-A65A-3559A23ACE04}" type="pres">
      <dgm:prSet presAssocID="{FAAEA5EA-9456-4756-87A7-576118F64F5B}" presName="linNode" presStyleCnt="0"/>
      <dgm:spPr/>
    </dgm:pt>
    <dgm:pt modelId="{0F60C51F-7740-45E7-B1CF-EA75BFE909F2}" type="pres">
      <dgm:prSet presAssocID="{FAAEA5EA-9456-4756-87A7-576118F64F5B}" presName="parentText" presStyleLbl="node1" presStyleIdx="2" presStyleCnt="3">
        <dgm:presLayoutVars>
          <dgm:chMax val="1"/>
          <dgm:bulletEnabled val="1"/>
        </dgm:presLayoutVars>
      </dgm:prSet>
      <dgm:spPr/>
      <dgm:t>
        <a:bodyPr/>
        <a:lstStyle/>
        <a:p>
          <a:endParaRPr lang="en-US"/>
        </a:p>
      </dgm:t>
    </dgm:pt>
  </dgm:ptLst>
  <dgm:cxnLst>
    <dgm:cxn modelId="{D5799192-B47A-4E0C-B484-7FA17DB8D909}" type="presOf" srcId="{2FBFB440-AE69-43DF-8AB6-4F00771EDD3A}" destId="{C6FC198F-340F-4DA2-8604-2CD470E473AE}" srcOrd="0" destOrd="0" presId="urn:microsoft.com/office/officeart/2005/8/layout/vList5"/>
    <dgm:cxn modelId="{1F4AFD4F-DAC4-4469-BB97-ACCC51786B06}" type="presOf" srcId="{6EA9F897-5F6D-463A-9B38-3B3316B65F66}" destId="{F3E149A7-EB85-483D-A669-9D52DA9AF965}" srcOrd="0" destOrd="0" presId="urn:microsoft.com/office/officeart/2005/8/layout/vList5"/>
    <dgm:cxn modelId="{C2C641EC-5ED7-43D3-A97D-8D4A8150B350}" type="presOf" srcId="{FAAEA5EA-9456-4756-87A7-576118F64F5B}" destId="{0F60C51F-7740-45E7-B1CF-EA75BFE909F2}" srcOrd="0" destOrd="0" presId="urn:microsoft.com/office/officeart/2005/8/layout/vList5"/>
    <dgm:cxn modelId="{FCB73B21-EF91-49B9-B372-930EF3C69F12}" type="presOf" srcId="{D213A259-DE8F-4997-A5C2-2CD52EF670C0}" destId="{A381336D-79AF-4D90-92F4-B43560325C2D}" srcOrd="0" destOrd="0" presId="urn:microsoft.com/office/officeart/2005/8/layout/vList5"/>
    <dgm:cxn modelId="{A55D9F95-81BA-4C05-9E86-EBFFF8E04017}" srcId="{6EA9F897-5F6D-463A-9B38-3B3316B65F66}" destId="{D213A259-DE8F-4997-A5C2-2CD52EF670C0}" srcOrd="0" destOrd="0" parTransId="{21A0359C-59DE-4144-BAD4-E47A1DC2DC83}" sibTransId="{3A2B99BD-06D5-48E9-A794-E1EBB06CFC57}"/>
    <dgm:cxn modelId="{71F9807A-A79D-4C26-AD79-E2C18AC2F04B}" srcId="{6EA9F897-5F6D-463A-9B38-3B3316B65F66}" destId="{2FBFB440-AE69-43DF-8AB6-4F00771EDD3A}" srcOrd="1" destOrd="0" parTransId="{6576014F-5BF8-4443-998D-4611B9D4797D}" sibTransId="{7989976A-D5D0-429C-8FEE-B266766267D1}"/>
    <dgm:cxn modelId="{853F0ADD-28C8-4397-BBAE-781D8BEBE60B}" srcId="{6EA9F897-5F6D-463A-9B38-3B3316B65F66}" destId="{FAAEA5EA-9456-4756-87A7-576118F64F5B}" srcOrd="2" destOrd="0" parTransId="{044A3E7F-5A4A-4E4A-811A-4B6324B473BE}" sibTransId="{EB2231B3-5812-4780-BBB5-8648FDB88CC6}"/>
    <dgm:cxn modelId="{74AC3717-6466-4193-A48F-FFA03BF87187}" type="presParOf" srcId="{F3E149A7-EB85-483D-A669-9D52DA9AF965}" destId="{80083FF5-6522-462A-A1F2-53492F662EF0}" srcOrd="0" destOrd="0" presId="urn:microsoft.com/office/officeart/2005/8/layout/vList5"/>
    <dgm:cxn modelId="{509F0F71-C0B9-44D1-B96E-FED25ABE36FC}" type="presParOf" srcId="{80083FF5-6522-462A-A1F2-53492F662EF0}" destId="{A381336D-79AF-4D90-92F4-B43560325C2D}" srcOrd="0" destOrd="0" presId="urn:microsoft.com/office/officeart/2005/8/layout/vList5"/>
    <dgm:cxn modelId="{F4881B16-E9EF-4F70-88E8-1FEAEE8951A2}" type="presParOf" srcId="{F3E149A7-EB85-483D-A669-9D52DA9AF965}" destId="{65A49FAF-2EA5-430E-AFE4-EDFAD82BED4A}" srcOrd="1" destOrd="0" presId="urn:microsoft.com/office/officeart/2005/8/layout/vList5"/>
    <dgm:cxn modelId="{DC8BDC10-A111-41C1-BFA0-0324649973B7}" type="presParOf" srcId="{F3E149A7-EB85-483D-A669-9D52DA9AF965}" destId="{D44494F4-0E1E-44E0-9DFB-820827D5DBB4}" srcOrd="2" destOrd="0" presId="urn:microsoft.com/office/officeart/2005/8/layout/vList5"/>
    <dgm:cxn modelId="{1E8CCDAA-61D6-4DFF-B478-750DE597FCF9}" type="presParOf" srcId="{D44494F4-0E1E-44E0-9DFB-820827D5DBB4}" destId="{C6FC198F-340F-4DA2-8604-2CD470E473AE}" srcOrd="0" destOrd="0" presId="urn:microsoft.com/office/officeart/2005/8/layout/vList5"/>
    <dgm:cxn modelId="{0E5B4D91-421D-499A-B8F5-1F3A7F013E7B}" type="presParOf" srcId="{F3E149A7-EB85-483D-A669-9D52DA9AF965}" destId="{82B62E5F-F0A9-4BBA-8C8C-E5CC884F7C2F}" srcOrd="3" destOrd="0" presId="urn:microsoft.com/office/officeart/2005/8/layout/vList5"/>
    <dgm:cxn modelId="{D80E30D1-9754-4147-839C-55B559BA8AA9}" type="presParOf" srcId="{F3E149A7-EB85-483D-A669-9D52DA9AF965}" destId="{0017BD9E-8310-4645-A65A-3559A23ACE04}" srcOrd="4" destOrd="0" presId="urn:microsoft.com/office/officeart/2005/8/layout/vList5"/>
    <dgm:cxn modelId="{C54EF3C8-97A9-46E9-9DC8-76E9E34EB539}" type="presParOf" srcId="{0017BD9E-8310-4645-A65A-3559A23ACE04}" destId="{0F60C51F-7740-45E7-B1CF-EA75BFE909F2}" srcOrd="0"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3C30DC26-CA8D-43F3-BEC5-07BB2D9D1EDB}"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0D061AA7-D806-4D16-8F18-DF0A2E1AC9AE}">
      <dgm:prSet/>
      <dgm:spPr/>
      <dgm:t>
        <a:bodyPr/>
        <a:lstStyle/>
        <a:p>
          <a:pPr rtl="0"/>
          <a:r>
            <a:rPr lang="en-US" smtClean="0"/>
            <a:t>Create a directory structure</a:t>
          </a:r>
          <a:endParaRPr lang="en-US"/>
        </a:p>
      </dgm:t>
    </dgm:pt>
    <dgm:pt modelId="{E8F13BE4-23DD-4F44-BF57-4544C8535B92}" type="parTrans" cxnId="{EE7B04A9-5E8C-45D3-AFDC-E34516444BE8}">
      <dgm:prSet/>
      <dgm:spPr/>
      <dgm:t>
        <a:bodyPr/>
        <a:lstStyle/>
        <a:p>
          <a:endParaRPr lang="en-US"/>
        </a:p>
      </dgm:t>
    </dgm:pt>
    <dgm:pt modelId="{F0D3B5EB-236F-4EE0-B928-754964354E66}" type="sibTrans" cxnId="{EE7B04A9-5E8C-45D3-AFDC-E34516444BE8}">
      <dgm:prSet/>
      <dgm:spPr/>
      <dgm:t>
        <a:bodyPr/>
        <a:lstStyle/>
        <a:p>
          <a:endParaRPr lang="en-US"/>
        </a:p>
      </dgm:t>
    </dgm:pt>
    <dgm:pt modelId="{48C59575-BE5A-4F02-9E89-7A25D23E942B}">
      <dgm:prSet/>
      <dgm:spPr/>
      <dgm:t>
        <a:bodyPr/>
        <a:lstStyle/>
        <a:p>
          <a:pPr rtl="0"/>
          <a:r>
            <a:rPr lang="en-US" smtClean="0"/>
            <a:t>Create a Servlet</a:t>
          </a:r>
          <a:endParaRPr lang="en-US"/>
        </a:p>
      </dgm:t>
    </dgm:pt>
    <dgm:pt modelId="{8E0BF9B1-DE93-45DA-B67D-95AE7F6E1B9D}" type="parTrans" cxnId="{6B5129C8-2EF0-4851-99E8-82865183AF18}">
      <dgm:prSet/>
      <dgm:spPr/>
      <dgm:t>
        <a:bodyPr/>
        <a:lstStyle/>
        <a:p>
          <a:endParaRPr lang="en-US"/>
        </a:p>
      </dgm:t>
    </dgm:pt>
    <dgm:pt modelId="{7DA67B4F-6AFA-4C05-9678-BA1FBAEF828D}" type="sibTrans" cxnId="{6B5129C8-2EF0-4851-99E8-82865183AF18}">
      <dgm:prSet/>
      <dgm:spPr/>
      <dgm:t>
        <a:bodyPr/>
        <a:lstStyle/>
        <a:p>
          <a:endParaRPr lang="en-US"/>
        </a:p>
      </dgm:t>
    </dgm:pt>
    <dgm:pt modelId="{C5800A1E-C37B-48D2-A0F2-26DEA88159A4}">
      <dgm:prSet/>
      <dgm:spPr/>
      <dgm:t>
        <a:bodyPr/>
        <a:lstStyle/>
        <a:p>
          <a:pPr rtl="0"/>
          <a:r>
            <a:rPr lang="en-US" smtClean="0"/>
            <a:t>Compile the Servlet</a:t>
          </a:r>
          <a:endParaRPr lang="en-US"/>
        </a:p>
      </dgm:t>
    </dgm:pt>
    <dgm:pt modelId="{E9CEE115-682E-4889-A3F7-7828B8C0BAE6}" type="parTrans" cxnId="{734553C2-941E-4DA2-BECE-598D5FF0694F}">
      <dgm:prSet/>
      <dgm:spPr/>
      <dgm:t>
        <a:bodyPr/>
        <a:lstStyle/>
        <a:p>
          <a:endParaRPr lang="en-US"/>
        </a:p>
      </dgm:t>
    </dgm:pt>
    <dgm:pt modelId="{3593CD38-29F7-42F0-B995-3E2A36920A81}" type="sibTrans" cxnId="{734553C2-941E-4DA2-BECE-598D5FF0694F}">
      <dgm:prSet/>
      <dgm:spPr/>
      <dgm:t>
        <a:bodyPr/>
        <a:lstStyle/>
        <a:p>
          <a:endParaRPr lang="en-US"/>
        </a:p>
      </dgm:t>
    </dgm:pt>
    <dgm:pt modelId="{19A6A03F-FAE0-4CE6-AD61-528369309EAF}">
      <dgm:prSet/>
      <dgm:spPr/>
      <dgm:t>
        <a:bodyPr/>
        <a:lstStyle/>
        <a:p>
          <a:pPr rtl="0"/>
          <a:r>
            <a:rPr lang="en-US" smtClean="0"/>
            <a:t>Create a deployment descriptor</a:t>
          </a:r>
          <a:endParaRPr lang="en-US"/>
        </a:p>
      </dgm:t>
    </dgm:pt>
    <dgm:pt modelId="{CCAD44FF-9B45-4348-8546-68E6405FAF9F}" type="parTrans" cxnId="{BC27D5A6-D1D5-4E35-A4EB-5EE9E25581AD}">
      <dgm:prSet/>
      <dgm:spPr/>
      <dgm:t>
        <a:bodyPr/>
        <a:lstStyle/>
        <a:p>
          <a:endParaRPr lang="en-US"/>
        </a:p>
      </dgm:t>
    </dgm:pt>
    <dgm:pt modelId="{E6B623E6-9250-464C-988B-FD9CC5BAF6E0}" type="sibTrans" cxnId="{BC27D5A6-D1D5-4E35-A4EB-5EE9E25581AD}">
      <dgm:prSet/>
      <dgm:spPr/>
      <dgm:t>
        <a:bodyPr/>
        <a:lstStyle/>
        <a:p>
          <a:endParaRPr lang="en-US"/>
        </a:p>
      </dgm:t>
    </dgm:pt>
    <dgm:pt modelId="{9D7C907A-015F-460D-A9EB-41ED10CABFC1}">
      <dgm:prSet/>
      <dgm:spPr/>
      <dgm:t>
        <a:bodyPr/>
        <a:lstStyle/>
        <a:p>
          <a:pPr rtl="0"/>
          <a:r>
            <a:rPr lang="en-US" smtClean="0"/>
            <a:t>Start the server and deploy the project</a:t>
          </a:r>
          <a:endParaRPr lang="en-US"/>
        </a:p>
      </dgm:t>
    </dgm:pt>
    <dgm:pt modelId="{5B82042A-3851-4CA1-8637-70DFC0A2C5F9}" type="parTrans" cxnId="{CAEA0C9A-4D48-4833-BD3C-A12FAC5F5884}">
      <dgm:prSet/>
      <dgm:spPr/>
      <dgm:t>
        <a:bodyPr/>
        <a:lstStyle/>
        <a:p>
          <a:endParaRPr lang="en-US"/>
        </a:p>
      </dgm:t>
    </dgm:pt>
    <dgm:pt modelId="{92E7DE83-1F35-4A21-AE36-A8E3086FC6E4}" type="sibTrans" cxnId="{CAEA0C9A-4D48-4833-BD3C-A12FAC5F5884}">
      <dgm:prSet/>
      <dgm:spPr/>
      <dgm:t>
        <a:bodyPr/>
        <a:lstStyle/>
        <a:p>
          <a:endParaRPr lang="en-US"/>
        </a:p>
      </dgm:t>
    </dgm:pt>
    <dgm:pt modelId="{93F0610B-D51E-456A-8A43-E39520C9D22A}">
      <dgm:prSet/>
      <dgm:spPr/>
      <dgm:t>
        <a:bodyPr/>
        <a:lstStyle/>
        <a:p>
          <a:pPr rtl="0"/>
          <a:r>
            <a:rPr lang="en-US" smtClean="0"/>
            <a:t>Access the servlet</a:t>
          </a:r>
          <a:endParaRPr lang="en-US"/>
        </a:p>
      </dgm:t>
    </dgm:pt>
    <dgm:pt modelId="{DB20CB86-D87E-4C97-BBD0-3CA645DDB6CF}" type="parTrans" cxnId="{A70FA7EC-1C77-427C-A5FF-EAD9811EAC25}">
      <dgm:prSet/>
      <dgm:spPr/>
      <dgm:t>
        <a:bodyPr/>
        <a:lstStyle/>
        <a:p>
          <a:endParaRPr lang="en-US"/>
        </a:p>
      </dgm:t>
    </dgm:pt>
    <dgm:pt modelId="{3DB2F6DA-79DD-41D3-B202-B1FAF5D5FF08}" type="sibTrans" cxnId="{A70FA7EC-1C77-427C-A5FF-EAD9811EAC25}">
      <dgm:prSet/>
      <dgm:spPr/>
      <dgm:t>
        <a:bodyPr/>
        <a:lstStyle/>
        <a:p>
          <a:endParaRPr lang="en-US"/>
        </a:p>
      </dgm:t>
    </dgm:pt>
    <dgm:pt modelId="{1CCE6873-0C1F-4F92-B7F8-020EE020EA1F}" type="pres">
      <dgm:prSet presAssocID="{3C30DC26-CA8D-43F3-BEC5-07BB2D9D1EDB}" presName="linear" presStyleCnt="0">
        <dgm:presLayoutVars>
          <dgm:animLvl val="lvl"/>
          <dgm:resizeHandles val="exact"/>
        </dgm:presLayoutVars>
      </dgm:prSet>
      <dgm:spPr/>
      <dgm:t>
        <a:bodyPr/>
        <a:lstStyle/>
        <a:p>
          <a:endParaRPr lang="en-US"/>
        </a:p>
      </dgm:t>
    </dgm:pt>
    <dgm:pt modelId="{7B672BDB-F17D-4954-90BA-83402452758C}" type="pres">
      <dgm:prSet presAssocID="{0D061AA7-D806-4D16-8F18-DF0A2E1AC9AE}" presName="parentText" presStyleLbl="node1" presStyleIdx="0" presStyleCnt="6">
        <dgm:presLayoutVars>
          <dgm:chMax val="0"/>
          <dgm:bulletEnabled val="1"/>
        </dgm:presLayoutVars>
      </dgm:prSet>
      <dgm:spPr/>
      <dgm:t>
        <a:bodyPr/>
        <a:lstStyle/>
        <a:p>
          <a:endParaRPr lang="en-US"/>
        </a:p>
      </dgm:t>
    </dgm:pt>
    <dgm:pt modelId="{9A1CF24E-95C1-472D-9A92-9DF87F4596C8}" type="pres">
      <dgm:prSet presAssocID="{F0D3B5EB-236F-4EE0-B928-754964354E66}" presName="spacer" presStyleCnt="0"/>
      <dgm:spPr/>
    </dgm:pt>
    <dgm:pt modelId="{8BBBEF2F-7079-4D24-B7AC-C806188CD3F1}" type="pres">
      <dgm:prSet presAssocID="{48C59575-BE5A-4F02-9E89-7A25D23E942B}" presName="parentText" presStyleLbl="node1" presStyleIdx="1" presStyleCnt="6">
        <dgm:presLayoutVars>
          <dgm:chMax val="0"/>
          <dgm:bulletEnabled val="1"/>
        </dgm:presLayoutVars>
      </dgm:prSet>
      <dgm:spPr/>
      <dgm:t>
        <a:bodyPr/>
        <a:lstStyle/>
        <a:p>
          <a:endParaRPr lang="en-US"/>
        </a:p>
      </dgm:t>
    </dgm:pt>
    <dgm:pt modelId="{555183D2-42DE-4D03-B447-79F234F9E093}" type="pres">
      <dgm:prSet presAssocID="{7DA67B4F-6AFA-4C05-9678-BA1FBAEF828D}" presName="spacer" presStyleCnt="0"/>
      <dgm:spPr/>
    </dgm:pt>
    <dgm:pt modelId="{B6A4631B-1E36-47E2-88EE-E4160FB8A529}" type="pres">
      <dgm:prSet presAssocID="{C5800A1E-C37B-48D2-A0F2-26DEA88159A4}" presName="parentText" presStyleLbl="node1" presStyleIdx="2" presStyleCnt="6">
        <dgm:presLayoutVars>
          <dgm:chMax val="0"/>
          <dgm:bulletEnabled val="1"/>
        </dgm:presLayoutVars>
      </dgm:prSet>
      <dgm:spPr/>
      <dgm:t>
        <a:bodyPr/>
        <a:lstStyle/>
        <a:p>
          <a:endParaRPr lang="en-US"/>
        </a:p>
      </dgm:t>
    </dgm:pt>
    <dgm:pt modelId="{DF413018-FD35-414B-B1D2-5CFB93394B91}" type="pres">
      <dgm:prSet presAssocID="{3593CD38-29F7-42F0-B995-3E2A36920A81}" presName="spacer" presStyleCnt="0"/>
      <dgm:spPr/>
    </dgm:pt>
    <dgm:pt modelId="{AB536B89-EC80-419A-BBC4-F02FFAFA8BB9}" type="pres">
      <dgm:prSet presAssocID="{19A6A03F-FAE0-4CE6-AD61-528369309EAF}" presName="parentText" presStyleLbl="node1" presStyleIdx="3" presStyleCnt="6">
        <dgm:presLayoutVars>
          <dgm:chMax val="0"/>
          <dgm:bulletEnabled val="1"/>
        </dgm:presLayoutVars>
      </dgm:prSet>
      <dgm:spPr/>
      <dgm:t>
        <a:bodyPr/>
        <a:lstStyle/>
        <a:p>
          <a:endParaRPr lang="en-US"/>
        </a:p>
      </dgm:t>
    </dgm:pt>
    <dgm:pt modelId="{28D1B581-F492-4C6E-9D21-4DDF3D7830F7}" type="pres">
      <dgm:prSet presAssocID="{E6B623E6-9250-464C-988B-FD9CC5BAF6E0}" presName="spacer" presStyleCnt="0"/>
      <dgm:spPr/>
    </dgm:pt>
    <dgm:pt modelId="{20D2EAD6-2915-4401-9C1B-68B81B8F0C81}" type="pres">
      <dgm:prSet presAssocID="{9D7C907A-015F-460D-A9EB-41ED10CABFC1}" presName="parentText" presStyleLbl="node1" presStyleIdx="4" presStyleCnt="6">
        <dgm:presLayoutVars>
          <dgm:chMax val="0"/>
          <dgm:bulletEnabled val="1"/>
        </dgm:presLayoutVars>
      </dgm:prSet>
      <dgm:spPr/>
      <dgm:t>
        <a:bodyPr/>
        <a:lstStyle/>
        <a:p>
          <a:endParaRPr lang="en-US"/>
        </a:p>
      </dgm:t>
    </dgm:pt>
    <dgm:pt modelId="{A4CD4447-F834-4A9F-8556-90338AB96E5E}" type="pres">
      <dgm:prSet presAssocID="{92E7DE83-1F35-4A21-AE36-A8E3086FC6E4}" presName="spacer" presStyleCnt="0"/>
      <dgm:spPr/>
    </dgm:pt>
    <dgm:pt modelId="{8A1E39A5-4B01-4B08-A58C-AFA7742FC70B}" type="pres">
      <dgm:prSet presAssocID="{93F0610B-D51E-456A-8A43-E39520C9D22A}" presName="parentText" presStyleLbl="node1" presStyleIdx="5" presStyleCnt="6">
        <dgm:presLayoutVars>
          <dgm:chMax val="0"/>
          <dgm:bulletEnabled val="1"/>
        </dgm:presLayoutVars>
      </dgm:prSet>
      <dgm:spPr/>
      <dgm:t>
        <a:bodyPr/>
        <a:lstStyle/>
        <a:p>
          <a:endParaRPr lang="en-US"/>
        </a:p>
      </dgm:t>
    </dgm:pt>
  </dgm:ptLst>
  <dgm:cxnLst>
    <dgm:cxn modelId="{CAEA0C9A-4D48-4833-BD3C-A12FAC5F5884}" srcId="{3C30DC26-CA8D-43F3-BEC5-07BB2D9D1EDB}" destId="{9D7C907A-015F-460D-A9EB-41ED10CABFC1}" srcOrd="4" destOrd="0" parTransId="{5B82042A-3851-4CA1-8637-70DFC0A2C5F9}" sibTransId="{92E7DE83-1F35-4A21-AE36-A8E3086FC6E4}"/>
    <dgm:cxn modelId="{78846B3A-9E52-4C4D-A06F-3DEF320A4B28}" type="presOf" srcId="{9D7C907A-015F-460D-A9EB-41ED10CABFC1}" destId="{20D2EAD6-2915-4401-9C1B-68B81B8F0C81}" srcOrd="0" destOrd="0" presId="urn:microsoft.com/office/officeart/2005/8/layout/vList2"/>
    <dgm:cxn modelId="{3A796119-0F0B-4E58-9D43-09169B0DCF51}" type="presOf" srcId="{19A6A03F-FAE0-4CE6-AD61-528369309EAF}" destId="{AB536B89-EC80-419A-BBC4-F02FFAFA8BB9}" srcOrd="0" destOrd="0" presId="urn:microsoft.com/office/officeart/2005/8/layout/vList2"/>
    <dgm:cxn modelId="{734553C2-941E-4DA2-BECE-598D5FF0694F}" srcId="{3C30DC26-CA8D-43F3-BEC5-07BB2D9D1EDB}" destId="{C5800A1E-C37B-48D2-A0F2-26DEA88159A4}" srcOrd="2" destOrd="0" parTransId="{E9CEE115-682E-4889-A3F7-7828B8C0BAE6}" sibTransId="{3593CD38-29F7-42F0-B995-3E2A36920A81}"/>
    <dgm:cxn modelId="{F548176E-95AA-4E4A-98A3-111962F20497}" type="presOf" srcId="{93F0610B-D51E-456A-8A43-E39520C9D22A}" destId="{8A1E39A5-4B01-4B08-A58C-AFA7742FC70B}" srcOrd="0" destOrd="0" presId="urn:microsoft.com/office/officeart/2005/8/layout/vList2"/>
    <dgm:cxn modelId="{8B029839-0B59-40D6-BB71-7CEAB5F31F3E}" type="presOf" srcId="{48C59575-BE5A-4F02-9E89-7A25D23E942B}" destId="{8BBBEF2F-7079-4D24-B7AC-C806188CD3F1}" srcOrd="0" destOrd="0" presId="urn:microsoft.com/office/officeart/2005/8/layout/vList2"/>
    <dgm:cxn modelId="{CC23D7B6-29C8-48A0-B9C1-A63CD0EE4CDB}" type="presOf" srcId="{3C30DC26-CA8D-43F3-BEC5-07BB2D9D1EDB}" destId="{1CCE6873-0C1F-4F92-B7F8-020EE020EA1F}" srcOrd="0" destOrd="0" presId="urn:microsoft.com/office/officeart/2005/8/layout/vList2"/>
    <dgm:cxn modelId="{6646A72D-EEAF-4D63-A25B-60C967BA6FE7}" type="presOf" srcId="{0D061AA7-D806-4D16-8F18-DF0A2E1AC9AE}" destId="{7B672BDB-F17D-4954-90BA-83402452758C}" srcOrd="0" destOrd="0" presId="urn:microsoft.com/office/officeart/2005/8/layout/vList2"/>
    <dgm:cxn modelId="{BC27D5A6-D1D5-4E35-A4EB-5EE9E25581AD}" srcId="{3C30DC26-CA8D-43F3-BEC5-07BB2D9D1EDB}" destId="{19A6A03F-FAE0-4CE6-AD61-528369309EAF}" srcOrd="3" destOrd="0" parTransId="{CCAD44FF-9B45-4348-8546-68E6405FAF9F}" sibTransId="{E6B623E6-9250-464C-988B-FD9CC5BAF6E0}"/>
    <dgm:cxn modelId="{6B5129C8-2EF0-4851-99E8-82865183AF18}" srcId="{3C30DC26-CA8D-43F3-BEC5-07BB2D9D1EDB}" destId="{48C59575-BE5A-4F02-9E89-7A25D23E942B}" srcOrd="1" destOrd="0" parTransId="{8E0BF9B1-DE93-45DA-B67D-95AE7F6E1B9D}" sibTransId="{7DA67B4F-6AFA-4C05-9678-BA1FBAEF828D}"/>
    <dgm:cxn modelId="{66D71AC3-4CDE-40B1-A059-1B335629F43F}" type="presOf" srcId="{C5800A1E-C37B-48D2-A0F2-26DEA88159A4}" destId="{B6A4631B-1E36-47E2-88EE-E4160FB8A529}" srcOrd="0" destOrd="0" presId="urn:microsoft.com/office/officeart/2005/8/layout/vList2"/>
    <dgm:cxn modelId="{EE7B04A9-5E8C-45D3-AFDC-E34516444BE8}" srcId="{3C30DC26-CA8D-43F3-BEC5-07BB2D9D1EDB}" destId="{0D061AA7-D806-4D16-8F18-DF0A2E1AC9AE}" srcOrd="0" destOrd="0" parTransId="{E8F13BE4-23DD-4F44-BF57-4544C8535B92}" sibTransId="{F0D3B5EB-236F-4EE0-B928-754964354E66}"/>
    <dgm:cxn modelId="{A70FA7EC-1C77-427C-A5FF-EAD9811EAC25}" srcId="{3C30DC26-CA8D-43F3-BEC5-07BB2D9D1EDB}" destId="{93F0610B-D51E-456A-8A43-E39520C9D22A}" srcOrd="5" destOrd="0" parTransId="{DB20CB86-D87E-4C97-BBD0-3CA645DDB6CF}" sibTransId="{3DB2F6DA-79DD-41D3-B202-B1FAF5D5FF08}"/>
    <dgm:cxn modelId="{E01908F3-54F7-4664-8165-86E4E9F520E0}" type="presParOf" srcId="{1CCE6873-0C1F-4F92-B7F8-020EE020EA1F}" destId="{7B672BDB-F17D-4954-90BA-83402452758C}" srcOrd="0" destOrd="0" presId="urn:microsoft.com/office/officeart/2005/8/layout/vList2"/>
    <dgm:cxn modelId="{27F76AD8-DA72-40AB-ADF6-373C66D23303}" type="presParOf" srcId="{1CCE6873-0C1F-4F92-B7F8-020EE020EA1F}" destId="{9A1CF24E-95C1-472D-9A92-9DF87F4596C8}" srcOrd="1" destOrd="0" presId="urn:microsoft.com/office/officeart/2005/8/layout/vList2"/>
    <dgm:cxn modelId="{F4A91856-1A3A-4E3B-BBB0-6086F0A37B02}" type="presParOf" srcId="{1CCE6873-0C1F-4F92-B7F8-020EE020EA1F}" destId="{8BBBEF2F-7079-4D24-B7AC-C806188CD3F1}" srcOrd="2" destOrd="0" presId="urn:microsoft.com/office/officeart/2005/8/layout/vList2"/>
    <dgm:cxn modelId="{486BEE66-CE1F-4A90-9DF9-AB5B84BC28FE}" type="presParOf" srcId="{1CCE6873-0C1F-4F92-B7F8-020EE020EA1F}" destId="{555183D2-42DE-4D03-B447-79F234F9E093}" srcOrd="3" destOrd="0" presId="urn:microsoft.com/office/officeart/2005/8/layout/vList2"/>
    <dgm:cxn modelId="{3A592736-7578-4A26-A132-73B32B5C9110}" type="presParOf" srcId="{1CCE6873-0C1F-4F92-B7F8-020EE020EA1F}" destId="{B6A4631B-1E36-47E2-88EE-E4160FB8A529}" srcOrd="4" destOrd="0" presId="urn:microsoft.com/office/officeart/2005/8/layout/vList2"/>
    <dgm:cxn modelId="{AAC3A91D-0936-4D7D-9B5A-1971E6FF5684}" type="presParOf" srcId="{1CCE6873-0C1F-4F92-B7F8-020EE020EA1F}" destId="{DF413018-FD35-414B-B1D2-5CFB93394B91}" srcOrd="5" destOrd="0" presId="urn:microsoft.com/office/officeart/2005/8/layout/vList2"/>
    <dgm:cxn modelId="{1EC33F97-15A6-4AD6-9976-D27160255A19}" type="presParOf" srcId="{1CCE6873-0C1F-4F92-B7F8-020EE020EA1F}" destId="{AB536B89-EC80-419A-BBC4-F02FFAFA8BB9}" srcOrd="6" destOrd="0" presId="urn:microsoft.com/office/officeart/2005/8/layout/vList2"/>
    <dgm:cxn modelId="{CA3A4770-22D6-45E7-828E-3F6B4419F374}" type="presParOf" srcId="{1CCE6873-0C1F-4F92-B7F8-020EE020EA1F}" destId="{28D1B581-F492-4C6E-9D21-4DDF3D7830F7}" srcOrd="7" destOrd="0" presId="urn:microsoft.com/office/officeart/2005/8/layout/vList2"/>
    <dgm:cxn modelId="{887D44D5-5436-4BF9-84BE-495545569DD6}" type="presParOf" srcId="{1CCE6873-0C1F-4F92-B7F8-020EE020EA1F}" destId="{20D2EAD6-2915-4401-9C1B-68B81B8F0C81}" srcOrd="8" destOrd="0" presId="urn:microsoft.com/office/officeart/2005/8/layout/vList2"/>
    <dgm:cxn modelId="{C984C479-6795-4180-B372-43CD91642ECC}" type="presParOf" srcId="{1CCE6873-0C1F-4F92-B7F8-020EE020EA1F}" destId="{A4CD4447-F834-4A9F-8556-90338AB96E5E}" srcOrd="9" destOrd="0" presId="urn:microsoft.com/office/officeart/2005/8/layout/vList2"/>
    <dgm:cxn modelId="{173C712C-CC3A-4A8D-B2D2-374B631A952C}" type="presParOf" srcId="{1CCE6873-0C1F-4F92-B7F8-020EE020EA1F}" destId="{8A1E39A5-4B01-4B08-A58C-AFA7742FC70B}" srcOrd="1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02D95299-E54E-410B-99B3-B5E2C7349F37}"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8986D60C-958B-40A2-B8AD-FC8A16D0CBED}">
      <dgm:prSet/>
      <dgm:spPr/>
      <dgm:t>
        <a:bodyPr/>
        <a:lstStyle/>
        <a:p>
          <a:pPr rtl="0"/>
          <a:r>
            <a:rPr lang="en-US" smtClean="0"/>
            <a:t>By copying the context(project) folder into the webapps directory</a:t>
          </a:r>
          <a:endParaRPr lang="en-US"/>
        </a:p>
      </dgm:t>
    </dgm:pt>
    <dgm:pt modelId="{C5F61DCD-772A-411E-B03D-0D48AB6D42C1}" type="parTrans" cxnId="{373F9362-3182-4D25-8886-2A162DFD088F}">
      <dgm:prSet/>
      <dgm:spPr/>
      <dgm:t>
        <a:bodyPr/>
        <a:lstStyle/>
        <a:p>
          <a:endParaRPr lang="en-US"/>
        </a:p>
      </dgm:t>
    </dgm:pt>
    <dgm:pt modelId="{B97F5D57-084B-4442-BDE4-328569E3DD34}" type="sibTrans" cxnId="{373F9362-3182-4D25-8886-2A162DFD088F}">
      <dgm:prSet/>
      <dgm:spPr/>
      <dgm:t>
        <a:bodyPr/>
        <a:lstStyle/>
        <a:p>
          <a:endParaRPr lang="en-US"/>
        </a:p>
      </dgm:t>
    </dgm:pt>
    <dgm:pt modelId="{911C72D3-F4F1-41F2-8778-9D2F2B06888D}">
      <dgm:prSet/>
      <dgm:spPr/>
      <dgm:t>
        <a:bodyPr/>
        <a:lstStyle/>
        <a:p>
          <a:pPr rtl="0"/>
          <a:r>
            <a:rPr lang="en-US" smtClean="0"/>
            <a:t>By copying the war folder into the webapps directory</a:t>
          </a:r>
          <a:endParaRPr lang="en-US"/>
        </a:p>
      </dgm:t>
    </dgm:pt>
    <dgm:pt modelId="{136949A1-9D54-4F4C-B23B-C0939ED9B62F}" type="parTrans" cxnId="{18DCDE3A-157B-4EE3-886D-2C6C273A0C82}">
      <dgm:prSet/>
      <dgm:spPr/>
      <dgm:t>
        <a:bodyPr/>
        <a:lstStyle/>
        <a:p>
          <a:endParaRPr lang="en-US"/>
        </a:p>
      </dgm:t>
    </dgm:pt>
    <dgm:pt modelId="{563A8A51-8875-4313-8250-422834D3EEE2}" type="sibTrans" cxnId="{18DCDE3A-157B-4EE3-886D-2C6C273A0C82}">
      <dgm:prSet/>
      <dgm:spPr/>
      <dgm:t>
        <a:bodyPr/>
        <a:lstStyle/>
        <a:p>
          <a:endParaRPr lang="en-US"/>
        </a:p>
      </dgm:t>
    </dgm:pt>
    <dgm:pt modelId="{EEBF623E-A06D-4D5B-BEFB-2B134B95D8E5}">
      <dgm:prSet/>
      <dgm:spPr/>
      <dgm:t>
        <a:bodyPr/>
        <a:lstStyle/>
        <a:p>
          <a:pPr rtl="0"/>
          <a:r>
            <a:rPr lang="en-US" smtClean="0"/>
            <a:t>By selecting the folder path from the server</a:t>
          </a:r>
          <a:endParaRPr lang="en-US"/>
        </a:p>
      </dgm:t>
    </dgm:pt>
    <dgm:pt modelId="{C06AB4DB-1643-473A-9814-A3A462C360B3}" type="parTrans" cxnId="{6410165D-4F4F-4A5F-984C-AA1215CCBFD4}">
      <dgm:prSet/>
      <dgm:spPr/>
      <dgm:t>
        <a:bodyPr/>
        <a:lstStyle/>
        <a:p>
          <a:endParaRPr lang="en-US"/>
        </a:p>
      </dgm:t>
    </dgm:pt>
    <dgm:pt modelId="{0124C692-2DA3-4DC4-8B65-8E4BBD86F160}" type="sibTrans" cxnId="{6410165D-4F4F-4A5F-984C-AA1215CCBFD4}">
      <dgm:prSet/>
      <dgm:spPr/>
      <dgm:t>
        <a:bodyPr/>
        <a:lstStyle/>
        <a:p>
          <a:endParaRPr lang="en-US"/>
        </a:p>
      </dgm:t>
    </dgm:pt>
    <dgm:pt modelId="{6ADECC59-5E3A-4072-B132-06789679EF1A}">
      <dgm:prSet/>
      <dgm:spPr/>
      <dgm:t>
        <a:bodyPr/>
        <a:lstStyle/>
        <a:p>
          <a:pPr rtl="0"/>
          <a:r>
            <a:rPr lang="en-US" smtClean="0"/>
            <a:t>By selecting the war file from the server</a:t>
          </a:r>
          <a:endParaRPr lang="en-US"/>
        </a:p>
      </dgm:t>
    </dgm:pt>
    <dgm:pt modelId="{D2925304-AF30-422C-8CB8-6A6CF9E3D93C}" type="parTrans" cxnId="{FF843988-2A6E-4AF4-94F1-42D5C266B378}">
      <dgm:prSet/>
      <dgm:spPr/>
      <dgm:t>
        <a:bodyPr/>
        <a:lstStyle/>
        <a:p>
          <a:endParaRPr lang="en-US"/>
        </a:p>
      </dgm:t>
    </dgm:pt>
    <dgm:pt modelId="{92AE962F-680A-4DB6-8DA7-AE622BA8146A}" type="sibTrans" cxnId="{FF843988-2A6E-4AF4-94F1-42D5C266B378}">
      <dgm:prSet/>
      <dgm:spPr/>
      <dgm:t>
        <a:bodyPr/>
        <a:lstStyle/>
        <a:p>
          <a:endParaRPr lang="en-US"/>
        </a:p>
      </dgm:t>
    </dgm:pt>
    <dgm:pt modelId="{858A4E36-C177-417B-9749-48A42065F5A6}" type="pres">
      <dgm:prSet presAssocID="{02D95299-E54E-410B-99B3-B5E2C7349F37}" presName="linear" presStyleCnt="0">
        <dgm:presLayoutVars>
          <dgm:animLvl val="lvl"/>
          <dgm:resizeHandles val="exact"/>
        </dgm:presLayoutVars>
      </dgm:prSet>
      <dgm:spPr/>
      <dgm:t>
        <a:bodyPr/>
        <a:lstStyle/>
        <a:p>
          <a:endParaRPr lang="en-US"/>
        </a:p>
      </dgm:t>
    </dgm:pt>
    <dgm:pt modelId="{D13F6CB8-2D04-4A8A-AA70-E0C6770CB56C}" type="pres">
      <dgm:prSet presAssocID="{8986D60C-958B-40A2-B8AD-FC8A16D0CBED}" presName="parentText" presStyleLbl="node1" presStyleIdx="0" presStyleCnt="4">
        <dgm:presLayoutVars>
          <dgm:chMax val="0"/>
          <dgm:bulletEnabled val="1"/>
        </dgm:presLayoutVars>
      </dgm:prSet>
      <dgm:spPr/>
      <dgm:t>
        <a:bodyPr/>
        <a:lstStyle/>
        <a:p>
          <a:endParaRPr lang="en-US"/>
        </a:p>
      </dgm:t>
    </dgm:pt>
    <dgm:pt modelId="{A3BE131D-F7E3-442C-9697-32E9349D7605}" type="pres">
      <dgm:prSet presAssocID="{B97F5D57-084B-4442-BDE4-328569E3DD34}" presName="spacer" presStyleCnt="0"/>
      <dgm:spPr/>
    </dgm:pt>
    <dgm:pt modelId="{CB59D828-0F6E-4A23-9047-22C840B1E422}" type="pres">
      <dgm:prSet presAssocID="{911C72D3-F4F1-41F2-8778-9D2F2B06888D}" presName="parentText" presStyleLbl="node1" presStyleIdx="1" presStyleCnt="4">
        <dgm:presLayoutVars>
          <dgm:chMax val="0"/>
          <dgm:bulletEnabled val="1"/>
        </dgm:presLayoutVars>
      </dgm:prSet>
      <dgm:spPr/>
      <dgm:t>
        <a:bodyPr/>
        <a:lstStyle/>
        <a:p>
          <a:endParaRPr lang="en-US"/>
        </a:p>
      </dgm:t>
    </dgm:pt>
    <dgm:pt modelId="{1FE024B6-F741-4F42-A8CF-B7BC6129D2A2}" type="pres">
      <dgm:prSet presAssocID="{563A8A51-8875-4313-8250-422834D3EEE2}" presName="spacer" presStyleCnt="0"/>
      <dgm:spPr/>
    </dgm:pt>
    <dgm:pt modelId="{C4533816-4E45-493B-A30A-CD7E5D68390E}" type="pres">
      <dgm:prSet presAssocID="{EEBF623E-A06D-4D5B-BEFB-2B134B95D8E5}" presName="parentText" presStyleLbl="node1" presStyleIdx="2" presStyleCnt="4">
        <dgm:presLayoutVars>
          <dgm:chMax val="0"/>
          <dgm:bulletEnabled val="1"/>
        </dgm:presLayoutVars>
      </dgm:prSet>
      <dgm:spPr/>
      <dgm:t>
        <a:bodyPr/>
        <a:lstStyle/>
        <a:p>
          <a:endParaRPr lang="en-US"/>
        </a:p>
      </dgm:t>
    </dgm:pt>
    <dgm:pt modelId="{FD8ABA60-02F8-4708-B633-A37C776CFC8A}" type="pres">
      <dgm:prSet presAssocID="{0124C692-2DA3-4DC4-8B65-8E4BBD86F160}" presName="spacer" presStyleCnt="0"/>
      <dgm:spPr/>
    </dgm:pt>
    <dgm:pt modelId="{E0E837D6-6436-4DE4-8FD7-69F556741980}" type="pres">
      <dgm:prSet presAssocID="{6ADECC59-5E3A-4072-B132-06789679EF1A}" presName="parentText" presStyleLbl="node1" presStyleIdx="3" presStyleCnt="4">
        <dgm:presLayoutVars>
          <dgm:chMax val="0"/>
          <dgm:bulletEnabled val="1"/>
        </dgm:presLayoutVars>
      </dgm:prSet>
      <dgm:spPr/>
      <dgm:t>
        <a:bodyPr/>
        <a:lstStyle/>
        <a:p>
          <a:endParaRPr lang="en-US"/>
        </a:p>
      </dgm:t>
    </dgm:pt>
  </dgm:ptLst>
  <dgm:cxnLst>
    <dgm:cxn modelId="{2EDE5BFB-355A-4390-AB54-747A2056A4E8}" type="presOf" srcId="{6ADECC59-5E3A-4072-B132-06789679EF1A}" destId="{E0E837D6-6436-4DE4-8FD7-69F556741980}" srcOrd="0" destOrd="0" presId="urn:microsoft.com/office/officeart/2005/8/layout/vList2"/>
    <dgm:cxn modelId="{888B6D5F-1DDF-427D-8A24-358A37F450CD}" type="presOf" srcId="{911C72D3-F4F1-41F2-8778-9D2F2B06888D}" destId="{CB59D828-0F6E-4A23-9047-22C840B1E422}" srcOrd="0" destOrd="0" presId="urn:microsoft.com/office/officeart/2005/8/layout/vList2"/>
    <dgm:cxn modelId="{62A748E9-A7A9-4667-930D-4475A205C347}" type="presOf" srcId="{8986D60C-958B-40A2-B8AD-FC8A16D0CBED}" destId="{D13F6CB8-2D04-4A8A-AA70-E0C6770CB56C}" srcOrd="0" destOrd="0" presId="urn:microsoft.com/office/officeart/2005/8/layout/vList2"/>
    <dgm:cxn modelId="{6410165D-4F4F-4A5F-984C-AA1215CCBFD4}" srcId="{02D95299-E54E-410B-99B3-B5E2C7349F37}" destId="{EEBF623E-A06D-4D5B-BEFB-2B134B95D8E5}" srcOrd="2" destOrd="0" parTransId="{C06AB4DB-1643-473A-9814-A3A462C360B3}" sibTransId="{0124C692-2DA3-4DC4-8B65-8E4BBD86F160}"/>
    <dgm:cxn modelId="{BD0864EE-7A62-4786-A075-690B25205B3A}" type="presOf" srcId="{EEBF623E-A06D-4D5B-BEFB-2B134B95D8E5}" destId="{C4533816-4E45-493B-A30A-CD7E5D68390E}" srcOrd="0" destOrd="0" presId="urn:microsoft.com/office/officeart/2005/8/layout/vList2"/>
    <dgm:cxn modelId="{373F9362-3182-4D25-8886-2A162DFD088F}" srcId="{02D95299-E54E-410B-99B3-B5E2C7349F37}" destId="{8986D60C-958B-40A2-B8AD-FC8A16D0CBED}" srcOrd="0" destOrd="0" parTransId="{C5F61DCD-772A-411E-B03D-0D48AB6D42C1}" sibTransId="{B97F5D57-084B-4442-BDE4-328569E3DD34}"/>
    <dgm:cxn modelId="{FF843988-2A6E-4AF4-94F1-42D5C266B378}" srcId="{02D95299-E54E-410B-99B3-B5E2C7349F37}" destId="{6ADECC59-5E3A-4072-B132-06789679EF1A}" srcOrd="3" destOrd="0" parTransId="{D2925304-AF30-422C-8CB8-6A6CF9E3D93C}" sibTransId="{92AE962F-680A-4DB6-8DA7-AE622BA8146A}"/>
    <dgm:cxn modelId="{4B71924C-2485-4AAC-BD39-978EC9775211}" type="presOf" srcId="{02D95299-E54E-410B-99B3-B5E2C7349F37}" destId="{858A4E36-C177-417B-9749-48A42065F5A6}" srcOrd="0" destOrd="0" presId="urn:microsoft.com/office/officeart/2005/8/layout/vList2"/>
    <dgm:cxn modelId="{18DCDE3A-157B-4EE3-886D-2C6C273A0C82}" srcId="{02D95299-E54E-410B-99B3-B5E2C7349F37}" destId="{911C72D3-F4F1-41F2-8778-9D2F2B06888D}" srcOrd="1" destOrd="0" parTransId="{136949A1-9D54-4F4C-B23B-C0939ED9B62F}" sibTransId="{563A8A51-8875-4313-8250-422834D3EEE2}"/>
    <dgm:cxn modelId="{B9A5174D-6CA7-46B9-B34E-C1A2D2FE3867}" type="presParOf" srcId="{858A4E36-C177-417B-9749-48A42065F5A6}" destId="{D13F6CB8-2D04-4A8A-AA70-E0C6770CB56C}" srcOrd="0" destOrd="0" presId="urn:microsoft.com/office/officeart/2005/8/layout/vList2"/>
    <dgm:cxn modelId="{80C6E925-61D1-4005-9968-EB583A11123E}" type="presParOf" srcId="{858A4E36-C177-417B-9749-48A42065F5A6}" destId="{A3BE131D-F7E3-442C-9697-32E9349D7605}" srcOrd="1" destOrd="0" presId="urn:microsoft.com/office/officeart/2005/8/layout/vList2"/>
    <dgm:cxn modelId="{AC0020DC-6E72-4162-A34F-F459F1ADBEB2}" type="presParOf" srcId="{858A4E36-C177-417B-9749-48A42065F5A6}" destId="{CB59D828-0F6E-4A23-9047-22C840B1E422}" srcOrd="2" destOrd="0" presId="urn:microsoft.com/office/officeart/2005/8/layout/vList2"/>
    <dgm:cxn modelId="{FDA6B919-F63F-4E29-ACD3-A12FB8913A21}" type="presParOf" srcId="{858A4E36-C177-417B-9749-48A42065F5A6}" destId="{1FE024B6-F741-4F42-A8CF-B7BC6129D2A2}" srcOrd="3" destOrd="0" presId="urn:microsoft.com/office/officeart/2005/8/layout/vList2"/>
    <dgm:cxn modelId="{78C44949-BBF1-4758-BF6D-B0ECAA157809}" type="presParOf" srcId="{858A4E36-C177-417B-9749-48A42065F5A6}" destId="{C4533816-4E45-493B-A30A-CD7E5D68390E}" srcOrd="4" destOrd="0" presId="urn:microsoft.com/office/officeart/2005/8/layout/vList2"/>
    <dgm:cxn modelId="{1688DD74-366A-4CB7-89BA-64CC2DC7839D}" type="presParOf" srcId="{858A4E36-C177-417B-9749-48A42065F5A6}" destId="{FD8ABA60-02F8-4708-B633-A37C776CFC8A}" srcOrd="5" destOrd="0" presId="urn:microsoft.com/office/officeart/2005/8/layout/vList2"/>
    <dgm:cxn modelId="{6DACC93A-2BDF-406E-9288-7009FADD20D6}" type="presParOf" srcId="{858A4E36-C177-417B-9749-48A42065F5A6}" destId="{E0E837D6-6436-4DE4-8FD7-69F556741980}"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E2FCF9-54CE-4B55-9CED-9D856546F685}">
      <dsp:nvSpPr>
        <dsp:cNvPr id="0" name=""/>
        <dsp:cNvSpPr/>
      </dsp:nvSpPr>
      <dsp:spPr>
        <a:xfrm rot="16200000">
          <a:off x="-921447" y="923519"/>
          <a:ext cx="3880773" cy="2033733"/>
        </a:xfrm>
        <a:prstGeom prst="flowChartManualOperation">
          <a:avLst/>
        </a:prstGeom>
        <a:gradFill rotWithShape="0">
          <a:gsLst>
            <a:gs pos="0">
              <a:schemeClr val="accent1">
                <a:hueOff val="0"/>
                <a:satOff val="0"/>
                <a:lumOff val="0"/>
                <a:alphaOff val="0"/>
                <a:tint val="96000"/>
                <a:lumMod val="100000"/>
              </a:schemeClr>
            </a:gs>
            <a:gs pos="78000">
              <a:schemeClr val="accent1">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52400" tIns="0" rIns="153580" bIns="0" numCol="1" spcCol="1270" anchor="ctr" anchorCtr="0">
          <a:noAutofit/>
        </a:bodyPr>
        <a:lstStyle/>
        <a:p>
          <a:pPr lvl="0" algn="ctr" defTabSz="1066800" rtl="0">
            <a:lnSpc>
              <a:spcPct val="90000"/>
            </a:lnSpc>
            <a:spcBef>
              <a:spcPct val="0"/>
            </a:spcBef>
            <a:spcAft>
              <a:spcPct val="35000"/>
            </a:spcAft>
          </a:pPr>
          <a:r>
            <a:rPr lang="en-US" sz="2400" b="1" kern="1200" dirty="0" smtClean="0"/>
            <a:t>Cookies</a:t>
          </a:r>
          <a:endParaRPr lang="en-US" sz="2400" kern="1200" dirty="0"/>
        </a:p>
      </dsp:txBody>
      <dsp:txXfrm rot="5400000">
        <a:off x="2073" y="776154"/>
        <a:ext cx="2033733" cy="2328463"/>
      </dsp:txXfrm>
    </dsp:sp>
    <dsp:sp modelId="{1940ED94-F408-411C-B001-6AEAC52C7250}">
      <dsp:nvSpPr>
        <dsp:cNvPr id="0" name=""/>
        <dsp:cNvSpPr/>
      </dsp:nvSpPr>
      <dsp:spPr>
        <a:xfrm rot="16200000">
          <a:off x="1264815" y="923519"/>
          <a:ext cx="3880773" cy="2033733"/>
        </a:xfrm>
        <a:prstGeom prst="flowChartManualOperation">
          <a:avLst/>
        </a:prstGeom>
        <a:gradFill rotWithShape="0">
          <a:gsLst>
            <a:gs pos="0">
              <a:schemeClr val="accent1">
                <a:hueOff val="0"/>
                <a:satOff val="0"/>
                <a:lumOff val="0"/>
                <a:alphaOff val="0"/>
                <a:tint val="96000"/>
                <a:lumMod val="100000"/>
              </a:schemeClr>
            </a:gs>
            <a:gs pos="78000">
              <a:schemeClr val="accent1">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52400" tIns="0" rIns="153580" bIns="0" numCol="1" spcCol="1270" anchor="ctr" anchorCtr="0">
          <a:noAutofit/>
        </a:bodyPr>
        <a:lstStyle/>
        <a:p>
          <a:pPr lvl="0" algn="ctr" defTabSz="1066800" rtl="0">
            <a:lnSpc>
              <a:spcPct val="90000"/>
            </a:lnSpc>
            <a:spcBef>
              <a:spcPct val="0"/>
            </a:spcBef>
            <a:spcAft>
              <a:spcPct val="35000"/>
            </a:spcAft>
          </a:pPr>
          <a:r>
            <a:rPr lang="en-US" sz="2400" b="1" kern="1200" smtClean="0"/>
            <a:t>Hidden Form Field</a:t>
          </a:r>
          <a:endParaRPr lang="en-US" sz="2400" kern="1200"/>
        </a:p>
      </dsp:txBody>
      <dsp:txXfrm rot="5400000">
        <a:off x="2188335" y="776154"/>
        <a:ext cx="2033733" cy="2328463"/>
      </dsp:txXfrm>
    </dsp:sp>
    <dsp:sp modelId="{48771003-BB76-441F-A048-45609E14414D}">
      <dsp:nvSpPr>
        <dsp:cNvPr id="0" name=""/>
        <dsp:cNvSpPr/>
      </dsp:nvSpPr>
      <dsp:spPr>
        <a:xfrm rot="16200000">
          <a:off x="3451079" y="923519"/>
          <a:ext cx="3880773" cy="2033733"/>
        </a:xfrm>
        <a:prstGeom prst="flowChartManualOperation">
          <a:avLst/>
        </a:prstGeom>
        <a:gradFill rotWithShape="0">
          <a:gsLst>
            <a:gs pos="0">
              <a:schemeClr val="accent1">
                <a:hueOff val="0"/>
                <a:satOff val="0"/>
                <a:lumOff val="0"/>
                <a:alphaOff val="0"/>
                <a:tint val="96000"/>
                <a:lumMod val="100000"/>
              </a:schemeClr>
            </a:gs>
            <a:gs pos="78000">
              <a:schemeClr val="accent1">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52400" tIns="0" rIns="153580" bIns="0" numCol="1" spcCol="1270" anchor="ctr" anchorCtr="0">
          <a:noAutofit/>
        </a:bodyPr>
        <a:lstStyle/>
        <a:p>
          <a:pPr lvl="0" algn="ctr" defTabSz="1066800" rtl="0">
            <a:lnSpc>
              <a:spcPct val="90000"/>
            </a:lnSpc>
            <a:spcBef>
              <a:spcPct val="0"/>
            </a:spcBef>
            <a:spcAft>
              <a:spcPct val="35000"/>
            </a:spcAft>
          </a:pPr>
          <a:r>
            <a:rPr lang="en-US" sz="2400" b="1" kern="1200" smtClean="0"/>
            <a:t>URL Rewriting</a:t>
          </a:r>
          <a:endParaRPr lang="en-US" sz="2400" kern="1200"/>
        </a:p>
      </dsp:txBody>
      <dsp:txXfrm rot="5400000">
        <a:off x="4374599" y="776154"/>
        <a:ext cx="2033733" cy="2328463"/>
      </dsp:txXfrm>
    </dsp:sp>
    <dsp:sp modelId="{9AA26824-F4AC-4FA3-AF9A-4207B020FC68}">
      <dsp:nvSpPr>
        <dsp:cNvPr id="0" name=""/>
        <dsp:cNvSpPr/>
      </dsp:nvSpPr>
      <dsp:spPr>
        <a:xfrm rot="16200000">
          <a:off x="5637342" y="923519"/>
          <a:ext cx="3880773" cy="2033733"/>
        </a:xfrm>
        <a:prstGeom prst="flowChartManualOperation">
          <a:avLst/>
        </a:prstGeom>
        <a:gradFill rotWithShape="0">
          <a:gsLst>
            <a:gs pos="0">
              <a:schemeClr val="accent1">
                <a:hueOff val="0"/>
                <a:satOff val="0"/>
                <a:lumOff val="0"/>
                <a:alphaOff val="0"/>
                <a:tint val="96000"/>
                <a:lumMod val="100000"/>
              </a:schemeClr>
            </a:gs>
            <a:gs pos="78000">
              <a:schemeClr val="accent1">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52400" tIns="0" rIns="153580" bIns="0" numCol="1" spcCol="1270" anchor="ctr" anchorCtr="0">
          <a:noAutofit/>
        </a:bodyPr>
        <a:lstStyle/>
        <a:p>
          <a:pPr lvl="0" algn="ctr" defTabSz="1066800" rtl="0">
            <a:lnSpc>
              <a:spcPct val="90000"/>
            </a:lnSpc>
            <a:spcBef>
              <a:spcPct val="0"/>
            </a:spcBef>
            <a:spcAft>
              <a:spcPct val="35000"/>
            </a:spcAft>
          </a:pPr>
          <a:r>
            <a:rPr lang="en-US" sz="2400" b="1" kern="1200" smtClean="0"/>
            <a:t>HttpSession</a:t>
          </a:r>
          <a:endParaRPr lang="en-US" sz="2400" kern="1200"/>
        </a:p>
      </dsp:txBody>
      <dsp:txXfrm rot="5400000">
        <a:off x="6560862" y="776154"/>
        <a:ext cx="2033733" cy="2328463"/>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85F61A-F5D2-4987-928D-70AB657BF5B9}">
      <dsp:nvSpPr>
        <dsp:cNvPr id="0" name=""/>
        <dsp:cNvSpPr/>
      </dsp:nvSpPr>
      <dsp:spPr>
        <a:xfrm>
          <a:off x="2750933" y="331"/>
          <a:ext cx="3094800" cy="531521"/>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lvl="0" algn="ctr" defTabSz="711200" rtl="0">
            <a:lnSpc>
              <a:spcPct val="90000"/>
            </a:lnSpc>
            <a:spcBef>
              <a:spcPct val="0"/>
            </a:spcBef>
            <a:spcAft>
              <a:spcPct val="35000"/>
            </a:spcAft>
          </a:pPr>
          <a:r>
            <a:rPr lang="en-US" sz="1600" kern="1200" smtClean="0"/>
            <a:t>HttpServlet</a:t>
          </a:r>
          <a:endParaRPr lang="en-US" sz="1600" kern="1200"/>
        </a:p>
      </dsp:txBody>
      <dsp:txXfrm>
        <a:off x="2776880" y="26278"/>
        <a:ext cx="3042906" cy="479627"/>
      </dsp:txXfrm>
    </dsp:sp>
    <dsp:sp modelId="{BFD0C3BB-8080-48B5-B6B5-13B810CB8B13}">
      <dsp:nvSpPr>
        <dsp:cNvPr id="0" name=""/>
        <dsp:cNvSpPr/>
      </dsp:nvSpPr>
      <dsp:spPr>
        <a:xfrm>
          <a:off x="2750933" y="558429"/>
          <a:ext cx="3094800" cy="531521"/>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lvl="0" algn="ctr" defTabSz="711200" rtl="0">
            <a:lnSpc>
              <a:spcPct val="90000"/>
            </a:lnSpc>
            <a:spcBef>
              <a:spcPct val="0"/>
            </a:spcBef>
            <a:spcAft>
              <a:spcPct val="35000"/>
            </a:spcAft>
          </a:pPr>
          <a:r>
            <a:rPr lang="en-US" sz="1600" kern="1200" dirty="0" smtClean="0"/>
            <a:t>Cookie</a:t>
          </a:r>
          <a:endParaRPr lang="en-US" sz="1600" kern="1200" dirty="0"/>
        </a:p>
      </dsp:txBody>
      <dsp:txXfrm>
        <a:off x="2776880" y="584376"/>
        <a:ext cx="3042906" cy="479627"/>
      </dsp:txXfrm>
    </dsp:sp>
    <dsp:sp modelId="{C7A9B5E0-9D1B-4CA8-B60F-6ED404785F38}">
      <dsp:nvSpPr>
        <dsp:cNvPr id="0" name=""/>
        <dsp:cNvSpPr/>
      </dsp:nvSpPr>
      <dsp:spPr>
        <a:xfrm>
          <a:off x="2750933" y="1116527"/>
          <a:ext cx="3094800" cy="531521"/>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lvl="0" algn="ctr" defTabSz="711200" rtl="0">
            <a:lnSpc>
              <a:spcPct val="90000"/>
            </a:lnSpc>
            <a:spcBef>
              <a:spcPct val="0"/>
            </a:spcBef>
            <a:spcAft>
              <a:spcPct val="35000"/>
            </a:spcAft>
          </a:pPr>
          <a:r>
            <a:rPr lang="en-US" sz="1600" kern="1200" smtClean="0"/>
            <a:t>HttpServletRequestWrapper</a:t>
          </a:r>
          <a:endParaRPr lang="en-US" sz="1600" kern="1200"/>
        </a:p>
      </dsp:txBody>
      <dsp:txXfrm>
        <a:off x="2776880" y="1142474"/>
        <a:ext cx="3042906" cy="479627"/>
      </dsp:txXfrm>
    </dsp:sp>
    <dsp:sp modelId="{ED179F2E-7681-4866-9FE8-F5B9CB224A73}">
      <dsp:nvSpPr>
        <dsp:cNvPr id="0" name=""/>
        <dsp:cNvSpPr/>
      </dsp:nvSpPr>
      <dsp:spPr>
        <a:xfrm>
          <a:off x="2750933" y="1674625"/>
          <a:ext cx="3094800" cy="531521"/>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lvl="0" algn="ctr" defTabSz="711200" rtl="0">
            <a:lnSpc>
              <a:spcPct val="90000"/>
            </a:lnSpc>
            <a:spcBef>
              <a:spcPct val="0"/>
            </a:spcBef>
            <a:spcAft>
              <a:spcPct val="35000"/>
            </a:spcAft>
          </a:pPr>
          <a:r>
            <a:rPr lang="en-US" sz="1600" kern="1200" smtClean="0"/>
            <a:t>HttpServletResponseWrapper</a:t>
          </a:r>
          <a:endParaRPr lang="en-US" sz="1600" kern="1200"/>
        </a:p>
      </dsp:txBody>
      <dsp:txXfrm>
        <a:off x="2776880" y="1700572"/>
        <a:ext cx="3042906" cy="479627"/>
      </dsp:txXfrm>
    </dsp:sp>
    <dsp:sp modelId="{CFBA36F9-E144-4430-8142-C693FE870B49}">
      <dsp:nvSpPr>
        <dsp:cNvPr id="0" name=""/>
        <dsp:cNvSpPr/>
      </dsp:nvSpPr>
      <dsp:spPr>
        <a:xfrm>
          <a:off x="2750933" y="2232723"/>
          <a:ext cx="3094800" cy="531521"/>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lvl="0" algn="ctr" defTabSz="711200" rtl="0">
            <a:lnSpc>
              <a:spcPct val="90000"/>
            </a:lnSpc>
            <a:spcBef>
              <a:spcPct val="0"/>
            </a:spcBef>
            <a:spcAft>
              <a:spcPct val="35000"/>
            </a:spcAft>
          </a:pPr>
          <a:r>
            <a:rPr lang="en-US" sz="1600" kern="1200" smtClean="0"/>
            <a:t>HttpSessionEvent</a:t>
          </a:r>
          <a:endParaRPr lang="en-US" sz="1600" kern="1200"/>
        </a:p>
      </dsp:txBody>
      <dsp:txXfrm>
        <a:off x="2776880" y="2258670"/>
        <a:ext cx="3042906" cy="479627"/>
      </dsp:txXfrm>
    </dsp:sp>
    <dsp:sp modelId="{727454BC-C722-4602-ADE1-CC6747273949}">
      <dsp:nvSpPr>
        <dsp:cNvPr id="0" name=""/>
        <dsp:cNvSpPr/>
      </dsp:nvSpPr>
      <dsp:spPr>
        <a:xfrm>
          <a:off x="2750933" y="2790821"/>
          <a:ext cx="3094800" cy="531521"/>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lvl="0" algn="ctr" defTabSz="711200" rtl="0">
            <a:lnSpc>
              <a:spcPct val="90000"/>
            </a:lnSpc>
            <a:spcBef>
              <a:spcPct val="0"/>
            </a:spcBef>
            <a:spcAft>
              <a:spcPct val="35000"/>
            </a:spcAft>
          </a:pPr>
          <a:r>
            <a:rPr lang="en-US" sz="1600" kern="1200" smtClean="0"/>
            <a:t>HttpSessionBindingEvent</a:t>
          </a:r>
          <a:endParaRPr lang="en-US" sz="1600" kern="1200"/>
        </a:p>
      </dsp:txBody>
      <dsp:txXfrm>
        <a:off x="2776880" y="2816768"/>
        <a:ext cx="3042906" cy="479627"/>
      </dsp:txXfrm>
    </dsp:sp>
    <dsp:sp modelId="{958CEDC3-D789-4260-917F-DC0C2FD8DD85}">
      <dsp:nvSpPr>
        <dsp:cNvPr id="0" name=""/>
        <dsp:cNvSpPr/>
      </dsp:nvSpPr>
      <dsp:spPr>
        <a:xfrm>
          <a:off x="2750933" y="3348919"/>
          <a:ext cx="3094800" cy="531521"/>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lvl="0" algn="ctr" defTabSz="711200" rtl="0">
            <a:lnSpc>
              <a:spcPct val="90000"/>
            </a:lnSpc>
            <a:spcBef>
              <a:spcPct val="0"/>
            </a:spcBef>
            <a:spcAft>
              <a:spcPct val="35000"/>
            </a:spcAft>
          </a:pPr>
          <a:r>
            <a:rPr lang="en-US" sz="1600" kern="1200" smtClean="0"/>
            <a:t>HttpUtils (deprecated now)</a:t>
          </a:r>
          <a:endParaRPr lang="en-US" sz="1600" kern="1200"/>
        </a:p>
      </dsp:txBody>
      <dsp:txXfrm>
        <a:off x="2776880" y="3374866"/>
        <a:ext cx="3042906" cy="479627"/>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9.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5.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6.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A6A648A-05F1-4290-8A97-86139D69A5DE}" type="datetimeFigureOut">
              <a:rPr lang="en-US" smtClean="0"/>
              <a:t>9/7/2017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0E7BFCB-A440-4B43-BED9-06FB7F169F5E}" type="slidenum">
              <a:rPr lang="en-US" smtClean="0"/>
              <a:t>‹#›</a:t>
            </a:fld>
            <a:endParaRPr lang="en-US"/>
          </a:p>
        </p:txBody>
      </p:sp>
    </p:spTree>
    <p:extLst>
      <p:ext uri="{BB962C8B-B14F-4D97-AF65-F5344CB8AC3E}">
        <p14:creationId xmlns:p14="http://schemas.microsoft.com/office/powerpoint/2010/main" val="39923778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0E7BFCB-A440-4B43-BED9-06FB7F169F5E}" type="slidenum">
              <a:rPr lang="en-US" smtClean="0"/>
              <a:t>1</a:t>
            </a:fld>
            <a:endParaRPr lang="en-US"/>
          </a:p>
        </p:txBody>
      </p:sp>
    </p:spTree>
    <p:extLst>
      <p:ext uri="{BB962C8B-B14F-4D97-AF65-F5344CB8AC3E}">
        <p14:creationId xmlns:p14="http://schemas.microsoft.com/office/powerpoint/2010/main" val="27217623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lumMod val="50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50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rot="10800000">
              <a:off x="0" y="0"/>
              <a:ext cx="842596" cy="5666154"/>
            </a:xfrm>
            <a:prstGeom prst="triangle">
              <a:avLst>
                <a:gd name="adj" fmla="val 100000"/>
              </a:avLst>
            </a:prstGeom>
            <a:solidFill>
              <a:schemeClr val="accent1">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lumMod val="75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23A4AF3B-9AA5-4FC2-BDE0-32AC4C05BC86}" type="datetime1">
              <a:rPr lang="en-US" smtClean="0"/>
              <a:t>9/7/2017</a:t>
            </a:fld>
            <a:endParaRPr lang="en-US"/>
          </a:p>
        </p:txBody>
      </p:sp>
      <p:sp>
        <p:nvSpPr>
          <p:cNvPr id="5" name="Footer Placeholder 4"/>
          <p:cNvSpPr>
            <a:spLocks noGrp="1"/>
          </p:cNvSpPr>
          <p:nvPr>
            <p:ph type="ftr" sz="quarter" idx="11"/>
          </p:nvPr>
        </p:nvSpPr>
        <p:spPr/>
        <p:txBody>
          <a:bodyPr/>
          <a:lstStyle/>
          <a:p>
            <a:r>
              <a:rPr lang="en-US" smtClean="0"/>
              <a:t>Presented by MangaRao</a:t>
            </a:r>
            <a:endParaRPr lang="en-US"/>
          </a:p>
        </p:txBody>
      </p:sp>
      <p:sp>
        <p:nvSpPr>
          <p:cNvPr id="6" name="Slide Number Placeholder 5"/>
          <p:cNvSpPr>
            <a:spLocks noGrp="1"/>
          </p:cNvSpPr>
          <p:nvPr>
            <p:ph type="sldNum" sz="quarter" idx="12"/>
          </p:nvPr>
        </p:nvSpPr>
        <p:spPr/>
        <p:txBody>
          <a:bodyPr/>
          <a:lstStyle/>
          <a:p>
            <a:fld id="{35BFF406-3737-46B9-A376-2F6246C6C410}" type="slidenum">
              <a:rPr lang="en-US" smtClean="0"/>
              <a:t>‹#›</a:t>
            </a:fld>
            <a:endParaRPr lang="en-US"/>
          </a:p>
        </p:txBody>
      </p:sp>
    </p:spTree>
    <p:extLst>
      <p:ext uri="{BB962C8B-B14F-4D97-AF65-F5344CB8AC3E}">
        <p14:creationId xmlns:p14="http://schemas.microsoft.com/office/powerpoint/2010/main" val="36269528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752B79A-BD43-497B-94D9-C419B97A1064}" type="datetime1">
              <a:rPr lang="en-US" smtClean="0"/>
              <a:t>9/7/2017</a:t>
            </a:fld>
            <a:endParaRPr lang="en-US"/>
          </a:p>
        </p:txBody>
      </p:sp>
      <p:sp>
        <p:nvSpPr>
          <p:cNvPr id="5" name="Footer Placeholder 4"/>
          <p:cNvSpPr>
            <a:spLocks noGrp="1"/>
          </p:cNvSpPr>
          <p:nvPr>
            <p:ph type="ftr" sz="quarter" idx="11"/>
          </p:nvPr>
        </p:nvSpPr>
        <p:spPr/>
        <p:txBody>
          <a:bodyPr/>
          <a:lstStyle/>
          <a:p>
            <a:r>
              <a:rPr lang="en-US" smtClean="0"/>
              <a:t>Presented by MangaRao</a:t>
            </a:r>
            <a:endParaRPr lang="en-US"/>
          </a:p>
        </p:txBody>
      </p:sp>
      <p:sp>
        <p:nvSpPr>
          <p:cNvPr id="6" name="Slide Number Placeholder 5"/>
          <p:cNvSpPr>
            <a:spLocks noGrp="1"/>
          </p:cNvSpPr>
          <p:nvPr>
            <p:ph type="sldNum" sz="quarter" idx="12"/>
          </p:nvPr>
        </p:nvSpPr>
        <p:spPr/>
        <p:txBody>
          <a:bodyPr/>
          <a:lstStyle/>
          <a:p>
            <a:fld id="{35BFF406-3737-46B9-A376-2F6246C6C410}" type="slidenum">
              <a:rPr lang="en-US" smtClean="0"/>
              <a:t>‹#›</a:t>
            </a:fld>
            <a:endParaRPr lang="en-US"/>
          </a:p>
        </p:txBody>
      </p:sp>
    </p:spTree>
    <p:extLst>
      <p:ext uri="{BB962C8B-B14F-4D97-AF65-F5344CB8AC3E}">
        <p14:creationId xmlns:p14="http://schemas.microsoft.com/office/powerpoint/2010/main" val="3607672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D1B380C-6EA3-49EC-B53D-5C6F6FDAD922}" type="datetime1">
              <a:rPr lang="en-US" smtClean="0"/>
              <a:t>9/7/2017</a:t>
            </a:fld>
            <a:endParaRPr lang="en-US"/>
          </a:p>
        </p:txBody>
      </p:sp>
      <p:sp>
        <p:nvSpPr>
          <p:cNvPr id="5" name="Footer Placeholder 4"/>
          <p:cNvSpPr>
            <a:spLocks noGrp="1"/>
          </p:cNvSpPr>
          <p:nvPr>
            <p:ph type="ftr" sz="quarter" idx="11"/>
          </p:nvPr>
        </p:nvSpPr>
        <p:spPr/>
        <p:txBody>
          <a:bodyPr/>
          <a:lstStyle/>
          <a:p>
            <a:r>
              <a:rPr lang="en-US" smtClean="0"/>
              <a:t>Presented by MangaRao</a:t>
            </a:r>
            <a:endParaRPr lang="en-US"/>
          </a:p>
        </p:txBody>
      </p:sp>
      <p:sp>
        <p:nvSpPr>
          <p:cNvPr id="6" name="Slide Number Placeholder 5"/>
          <p:cNvSpPr>
            <a:spLocks noGrp="1"/>
          </p:cNvSpPr>
          <p:nvPr>
            <p:ph type="sldNum" sz="quarter" idx="12"/>
          </p:nvPr>
        </p:nvSpPr>
        <p:spPr/>
        <p:txBody>
          <a:bodyPr/>
          <a:lstStyle/>
          <a:p>
            <a:fld id="{35BFF406-3737-46B9-A376-2F6246C6C410}"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5769358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7853119-E266-4C1B-B914-BA94368BBD50}" type="datetime1">
              <a:rPr lang="en-US" smtClean="0"/>
              <a:t>9/7/2017</a:t>
            </a:fld>
            <a:endParaRPr lang="en-US"/>
          </a:p>
        </p:txBody>
      </p:sp>
      <p:sp>
        <p:nvSpPr>
          <p:cNvPr id="5" name="Footer Placeholder 4"/>
          <p:cNvSpPr>
            <a:spLocks noGrp="1"/>
          </p:cNvSpPr>
          <p:nvPr>
            <p:ph type="ftr" sz="quarter" idx="11"/>
          </p:nvPr>
        </p:nvSpPr>
        <p:spPr/>
        <p:txBody>
          <a:bodyPr/>
          <a:lstStyle/>
          <a:p>
            <a:r>
              <a:rPr lang="en-US" smtClean="0"/>
              <a:t>Presented by MangaRao</a:t>
            </a:r>
            <a:endParaRPr lang="en-US"/>
          </a:p>
        </p:txBody>
      </p:sp>
      <p:sp>
        <p:nvSpPr>
          <p:cNvPr id="6" name="Slide Number Placeholder 5"/>
          <p:cNvSpPr>
            <a:spLocks noGrp="1"/>
          </p:cNvSpPr>
          <p:nvPr>
            <p:ph type="sldNum" sz="quarter" idx="12"/>
          </p:nvPr>
        </p:nvSpPr>
        <p:spPr/>
        <p:txBody>
          <a:bodyPr/>
          <a:lstStyle/>
          <a:p>
            <a:fld id="{35BFF406-3737-46B9-A376-2F6246C6C410}" type="slidenum">
              <a:rPr lang="en-US" smtClean="0"/>
              <a:t>‹#›</a:t>
            </a:fld>
            <a:endParaRPr lang="en-US"/>
          </a:p>
        </p:txBody>
      </p:sp>
    </p:spTree>
    <p:extLst>
      <p:ext uri="{BB962C8B-B14F-4D97-AF65-F5344CB8AC3E}">
        <p14:creationId xmlns:p14="http://schemas.microsoft.com/office/powerpoint/2010/main" val="42447422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DA9F14C-25A6-4A6B-86D6-13451B193A0D}" type="datetime1">
              <a:rPr lang="en-US" smtClean="0"/>
              <a:t>9/7/2017</a:t>
            </a:fld>
            <a:endParaRPr lang="en-US"/>
          </a:p>
        </p:txBody>
      </p:sp>
      <p:sp>
        <p:nvSpPr>
          <p:cNvPr id="5" name="Footer Placeholder 4"/>
          <p:cNvSpPr>
            <a:spLocks noGrp="1"/>
          </p:cNvSpPr>
          <p:nvPr>
            <p:ph type="ftr" sz="quarter" idx="11"/>
          </p:nvPr>
        </p:nvSpPr>
        <p:spPr/>
        <p:txBody>
          <a:bodyPr/>
          <a:lstStyle/>
          <a:p>
            <a:r>
              <a:rPr lang="en-US" smtClean="0"/>
              <a:t>Presented by MangaRao</a:t>
            </a:r>
            <a:endParaRPr lang="en-US"/>
          </a:p>
        </p:txBody>
      </p:sp>
      <p:sp>
        <p:nvSpPr>
          <p:cNvPr id="6" name="Slide Number Placeholder 5"/>
          <p:cNvSpPr>
            <a:spLocks noGrp="1"/>
          </p:cNvSpPr>
          <p:nvPr>
            <p:ph type="sldNum" sz="quarter" idx="12"/>
          </p:nvPr>
        </p:nvSpPr>
        <p:spPr/>
        <p:txBody>
          <a:bodyPr/>
          <a:lstStyle/>
          <a:p>
            <a:fld id="{35BFF406-3737-46B9-A376-2F6246C6C410}"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19878442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84689D7-60E6-4C54-829A-38DF5CEEED53}" type="datetime1">
              <a:rPr lang="en-US" smtClean="0"/>
              <a:t>9/7/2017</a:t>
            </a:fld>
            <a:endParaRPr lang="en-US"/>
          </a:p>
        </p:txBody>
      </p:sp>
      <p:sp>
        <p:nvSpPr>
          <p:cNvPr id="5" name="Footer Placeholder 4"/>
          <p:cNvSpPr>
            <a:spLocks noGrp="1"/>
          </p:cNvSpPr>
          <p:nvPr>
            <p:ph type="ftr" sz="quarter" idx="11"/>
          </p:nvPr>
        </p:nvSpPr>
        <p:spPr/>
        <p:txBody>
          <a:bodyPr/>
          <a:lstStyle/>
          <a:p>
            <a:r>
              <a:rPr lang="en-US" smtClean="0"/>
              <a:t>Presented by MangaRao</a:t>
            </a:r>
            <a:endParaRPr lang="en-US"/>
          </a:p>
        </p:txBody>
      </p:sp>
      <p:sp>
        <p:nvSpPr>
          <p:cNvPr id="6" name="Slide Number Placeholder 5"/>
          <p:cNvSpPr>
            <a:spLocks noGrp="1"/>
          </p:cNvSpPr>
          <p:nvPr>
            <p:ph type="sldNum" sz="quarter" idx="12"/>
          </p:nvPr>
        </p:nvSpPr>
        <p:spPr/>
        <p:txBody>
          <a:bodyPr/>
          <a:lstStyle/>
          <a:p>
            <a:fld id="{35BFF406-3737-46B9-A376-2F6246C6C410}" type="slidenum">
              <a:rPr lang="en-US" smtClean="0"/>
              <a:t>‹#›</a:t>
            </a:fld>
            <a:endParaRPr lang="en-US"/>
          </a:p>
        </p:txBody>
      </p:sp>
    </p:spTree>
    <p:extLst>
      <p:ext uri="{BB962C8B-B14F-4D97-AF65-F5344CB8AC3E}">
        <p14:creationId xmlns:p14="http://schemas.microsoft.com/office/powerpoint/2010/main" val="186801504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AD444E6-E123-4DDD-BC8F-9F355478D48D}" type="datetime1">
              <a:rPr lang="en-US" smtClean="0"/>
              <a:t>9/7/2017</a:t>
            </a:fld>
            <a:endParaRPr lang="en-US"/>
          </a:p>
        </p:txBody>
      </p:sp>
      <p:sp>
        <p:nvSpPr>
          <p:cNvPr id="5" name="Footer Placeholder 4"/>
          <p:cNvSpPr>
            <a:spLocks noGrp="1"/>
          </p:cNvSpPr>
          <p:nvPr>
            <p:ph type="ftr" sz="quarter" idx="11"/>
          </p:nvPr>
        </p:nvSpPr>
        <p:spPr/>
        <p:txBody>
          <a:bodyPr/>
          <a:lstStyle/>
          <a:p>
            <a:r>
              <a:rPr lang="en-US" smtClean="0"/>
              <a:t>Presented by MangaRao</a:t>
            </a:r>
            <a:endParaRPr lang="en-US"/>
          </a:p>
        </p:txBody>
      </p:sp>
      <p:sp>
        <p:nvSpPr>
          <p:cNvPr id="6" name="Slide Number Placeholder 5"/>
          <p:cNvSpPr>
            <a:spLocks noGrp="1"/>
          </p:cNvSpPr>
          <p:nvPr>
            <p:ph type="sldNum" sz="quarter" idx="12"/>
          </p:nvPr>
        </p:nvSpPr>
        <p:spPr/>
        <p:txBody>
          <a:bodyPr/>
          <a:lstStyle/>
          <a:p>
            <a:fld id="{35BFF406-3737-46B9-A376-2F6246C6C410}" type="slidenum">
              <a:rPr lang="en-US" smtClean="0"/>
              <a:t>‹#›</a:t>
            </a:fld>
            <a:endParaRPr lang="en-US"/>
          </a:p>
        </p:txBody>
      </p:sp>
    </p:spTree>
    <p:extLst>
      <p:ext uri="{BB962C8B-B14F-4D97-AF65-F5344CB8AC3E}">
        <p14:creationId xmlns:p14="http://schemas.microsoft.com/office/powerpoint/2010/main" val="263967586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16C31D3-E14D-40AC-86FC-BAE50E73A808}" type="datetime1">
              <a:rPr lang="en-US" smtClean="0"/>
              <a:t>9/7/2017</a:t>
            </a:fld>
            <a:endParaRPr lang="en-US"/>
          </a:p>
        </p:txBody>
      </p:sp>
      <p:sp>
        <p:nvSpPr>
          <p:cNvPr id="5" name="Footer Placeholder 4"/>
          <p:cNvSpPr>
            <a:spLocks noGrp="1"/>
          </p:cNvSpPr>
          <p:nvPr>
            <p:ph type="ftr" sz="quarter" idx="11"/>
          </p:nvPr>
        </p:nvSpPr>
        <p:spPr/>
        <p:txBody>
          <a:bodyPr/>
          <a:lstStyle/>
          <a:p>
            <a:r>
              <a:rPr lang="en-US" smtClean="0"/>
              <a:t>Presented by MangaRao</a:t>
            </a:r>
            <a:endParaRPr lang="en-US"/>
          </a:p>
        </p:txBody>
      </p:sp>
      <p:sp>
        <p:nvSpPr>
          <p:cNvPr id="6" name="Slide Number Placeholder 5"/>
          <p:cNvSpPr>
            <a:spLocks noGrp="1"/>
          </p:cNvSpPr>
          <p:nvPr>
            <p:ph type="sldNum" sz="quarter" idx="12"/>
          </p:nvPr>
        </p:nvSpPr>
        <p:spPr/>
        <p:txBody>
          <a:bodyPr/>
          <a:lstStyle/>
          <a:p>
            <a:fld id="{35BFF406-3737-46B9-A376-2F6246C6C410}" type="slidenum">
              <a:rPr lang="en-US" smtClean="0"/>
              <a:t>‹#›</a:t>
            </a:fld>
            <a:endParaRPr lang="en-US"/>
          </a:p>
        </p:txBody>
      </p:sp>
    </p:spTree>
    <p:extLst>
      <p:ext uri="{BB962C8B-B14F-4D97-AF65-F5344CB8AC3E}">
        <p14:creationId xmlns:p14="http://schemas.microsoft.com/office/powerpoint/2010/main" val="32089494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03DAE4C-4195-4704-B7C8-93860A1CBBB7}" type="datetime1">
              <a:rPr lang="en-US" smtClean="0"/>
              <a:t>9/7/2017</a:t>
            </a:fld>
            <a:endParaRPr lang="en-US"/>
          </a:p>
        </p:txBody>
      </p:sp>
      <p:sp>
        <p:nvSpPr>
          <p:cNvPr id="5" name="Footer Placeholder 4"/>
          <p:cNvSpPr>
            <a:spLocks noGrp="1"/>
          </p:cNvSpPr>
          <p:nvPr>
            <p:ph type="ftr" sz="quarter" idx="11"/>
          </p:nvPr>
        </p:nvSpPr>
        <p:spPr/>
        <p:txBody>
          <a:bodyPr/>
          <a:lstStyle/>
          <a:p>
            <a:r>
              <a:rPr lang="en-US" smtClean="0"/>
              <a:t>Presented by MangaRao</a:t>
            </a:r>
            <a:endParaRPr lang="en-US"/>
          </a:p>
        </p:txBody>
      </p:sp>
      <p:sp>
        <p:nvSpPr>
          <p:cNvPr id="6" name="Slide Number Placeholder 5"/>
          <p:cNvSpPr>
            <a:spLocks noGrp="1"/>
          </p:cNvSpPr>
          <p:nvPr>
            <p:ph type="sldNum" sz="quarter" idx="12"/>
          </p:nvPr>
        </p:nvSpPr>
        <p:spPr/>
        <p:txBody>
          <a:bodyPr/>
          <a:lstStyle/>
          <a:p>
            <a:fld id="{35BFF406-3737-46B9-A376-2F6246C6C410}" type="slidenum">
              <a:rPr lang="en-US" smtClean="0"/>
              <a:t>‹#›</a:t>
            </a:fld>
            <a:endParaRPr lang="en-US"/>
          </a:p>
        </p:txBody>
      </p:sp>
    </p:spTree>
    <p:extLst>
      <p:ext uri="{BB962C8B-B14F-4D97-AF65-F5344CB8AC3E}">
        <p14:creationId xmlns:p14="http://schemas.microsoft.com/office/powerpoint/2010/main" val="19468224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3308C43-9834-4503-B9CF-E5D643A71BE9}" type="datetime1">
              <a:rPr lang="en-US" smtClean="0"/>
              <a:t>9/7/2017</a:t>
            </a:fld>
            <a:endParaRPr lang="en-US"/>
          </a:p>
        </p:txBody>
      </p:sp>
      <p:sp>
        <p:nvSpPr>
          <p:cNvPr id="5" name="Footer Placeholder 4"/>
          <p:cNvSpPr>
            <a:spLocks noGrp="1"/>
          </p:cNvSpPr>
          <p:nvPr>
            <p:ph type="ftr" sz="quarter" idx="11"/>
          </p:nvPr>
        </p:nvSpPr>
        <p:spPr/>
        <p:txBody>
          <a:bodyPr/>
          <a:lstStyle/>
          <a:p>
            <a:r>
              <a:rPr lang="en-US" smtClean="0"/>
              <a:t>Presented by MangaRao</a:t>
            </a:r>
            <a:endParaRPr lang="en-US"/>
          </a:p>
        </p:txBody>
      </p:sp>
      <p:sp>
        <p:nvSpPr>
          <p:cNvPr id="6" name="Slide Number Placeholder 5"/>
          <p:cNvSpPr>
            <a:spLocks noGrp="1"/>
          </p:cNvSpPr>
          <p:nvPr>
            <p:ph type="sldNum" sz="quarter" idx="12"/>
          </p:nvPr>
        </p:nvSpPr>
        <p:spPr/>
        <p:txBody>
          <a:bodyPr/>
          <a:lstStyle/>
          <a:p>
            <a:fld id="{35BFF406-3737-46B9-A376-2F6246C6C410}" type="slidenum">
              <a:rPr lang="en-US" smtClean="0"/>
              <a:t>‹#›</a:t>
            </a:fld>
            <a:endParaRPr lang="en-US"/>
          </a:p>
        </p:txBody>
      </p:sp>
    </p:spTree>
    <p:extLst>
      <p:ext uri="{BB962C8B-B14F-4D97-AF65-F5344CB8AC3E}">
        <p14:creationId xmlns:p14="http://schemas.microsoft.com/office/powerpoint/2010/main" val="23050235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8EB3027F-13F8-4067-A106-5669FD9E475A}" type="datetime1">
              <a:rPr lang="en-US" smtClean="0"/>
              <a:t>9/7/2017</a:t>
            </a:fld>
            <a:endParaRPr lang="en-US"/>
          </a:p>
        </p:txBody>
      </p:sp>
      <p:sp>
        <p:nvSpPr>
          <p:cNvPr id="6" name="Footer Placeholder 5"/>
          <p:cNvSpPr>
            <a:spLocks noGrp="1"/>
          </p:cNvSpPr>
          <p:nvPr>
            <p:ph type="ftr" sz="quarter" idx="11"/>
          </p:nvPr>
        </p:nvSpPr>
        <p:spPr/>
        <p:txBody>
          <a:bodyPr/>
          <a:lstStyle/>
          <a:p>
            <a:r>
              <a:rPr lang="en-US" smtClean="0"/>
              <a:t>Presented by MangaRao</a:t>
            </a:r>
            <a:endParaRPr lang="en-US"/>
          </a:p>
        </p:txBody>
      </p:sp>
      <p:sp>
        <p:nvSpPr>
          <p:cNvPr id="7" name="Slide Number Placeholder 6"/>
          <p:cNvSpPr>
            <a:spLocks noGrp="1"/>
          </p:cNvSpPr>
          <p:nvPr>
            <p:ph type="sldNum" sz="quarter" idx="12"/>
          </p:nvPr>
        </p:nvSpPr>
        <p:spPr/>
        <p:txBody>
          <a:bodyPr/>
          <a:lstStyle/>
          <a:p>
            <a:fld id="{35BFF406-3737-46B9-A376-2F6246C6C410}" type="slidenum">
              <a:rPr lang="en-US" smtClean="0"/>
              <a:t>‹#›</a:t>
            </a:fld>
            <a:endParaRPr lang="en-US"/>
          </a:p>
        </p:txBody>
      </p:sp>
    </p:spTree>
    <p:extLst>
      <p:ext uri="{BB962C8B-B14F-4D97-AF65-F5344CB8AC3E}">
        <p14:creationId xmlns:p14="http://schemas.microsoft.com/office/powerpoint/2010/main" val="12997723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D0EB448F-6EDC-4CFC-93C4-2A3470F33B98}" type="datetime1">
              <a:rPr lang="en-US" smtClean="0"/>
              <a:t>9/7/2017</a:t>
            </a:fld>
            <a:endParaRPr lang="en-US"/>
          </a:p>
        </p:txBody>
      </p:sp>
      <p:sp>
        <p:nvSpPr>
          <p:cNvPr id="8" name="Footer Placeholder 7"/>
          <p:cNvSpPr>
            <a:spLocks noGrp="1"/>
          </p:cNvSpPr>
          <p:nvPr>
            <p:ph type="ftr" sz="quarter" idx="11"/>
          </p:nvPr>
        </p:nvSpPr>
        <p:spPr/>
        <p:txBody>
          <a:bodyPr/>
          <a:lstStyle/>
          <a:p>
            <a:r>
              <a:rPr lang="en-US" smtClean="0"/>
              <a:t>Presented by MangaRao</a:t>
            </a:r>
            <a:endParaRPr lang="en-US"/>
          </a:p>
        </p:txBody>
      </p:sp>
      <p:sp>
        <p:nvSpPr>
          <p:cNvPr id="9" name="Slide Number Placeholder 8"/>
          <p:cNvSpPr>
            <a:spLocks noGrp="1"/>
          </p:cNvSpPr>
          <p:nvPr>
            <p:ph type="sldNum" sz="quarter" idx="12"/>
          </p:nvPr>
        </p:nvSpPr>
        <p:spPr/>
        <p:txBody>
          <a:bodyPr/>
          <a:lstStyle/>
          <a:p>
            <a:fld id="{35BFF406-3737-46B9-A376-2F6246C6C410}" type="slidenum">
              <a:rPr lang="en-US" smtClean="0"/>
              <a:t>‹#›</a:t>
            </a:fld>
            <a:endParaRPr lang="en-US"/>
          </a:p>
        </p:txBody>
      </p:sp>
    </p:spTree>
    <p:extLst>
      <p:ext uri="{BB962C8B-B14F-4D97-AF65-F5344CB8AC3E}">
        <p14:creationId xmlns:p14="http://schemas.microsoft.com/office/powerpoint/2010/main" val="17498305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8E9F0E62-2824-43F3-AEEA-6B2D7986EB13}" type="datetime1">
              <a:rPr lang="en-US" smtClean="0"/>
              <a:t>9/7/2017</a:t>
            </a:fld>
            <a:endParaRPr lang="en-US"/>
          </a:p>
        </p:txBody>
      </p:sp>
      <p:sp>
        <p:nvSpPr>
          <p:cNvPr id="4" name="Footer Placeholder 3"/>
          <p:cNvSpPr>
            <a:spLocks noGrp="1"/>
          </p:cNvSpPr>
          <p:nvPr>
            <p:ph type="ftr" sz="quarter" idx="11"/>
          </p:nvPr>
        </p:nvSpPr>
        <p:spPr/>
        <p:txBody>
          <a:bodyPr/>
          <a:lstStyle/>
          <a:p>
            <a:r>
              <a:rPr lang="en-US" smtClean="0"/>
              <a:t>Presented by MangaRao</a:t>
            </a:r>
            <a:endParaRPr lang="en-US"/>
          </a:p>
        </p:txBody>
      </p:sp>
      <p:sp>
        <p:nvSpPr>
          <p:cNvPr id="5" name="Slide Number Placeholder 4"/>
          <p:cNvSpPr>
            <a:spLocks noGrp="1"/>
          </p:cNvSpPr>
          <p:nvPr>
            <p:ph type="sldNum" sz="quarter" idx="12"/>
          </p:nvPr>
        </p:nvSpPr>
        <p:spPr/>
        <p:txBody>
          <a:bodyPr/>
          <a:lstStyle/>
          <a:p>
            <a:fld id="{35BFF406-3737-46B9-A376-2F6246C6C410}" type="slidenum">
              <a:rPr lang="en-US" smtClean="0"/>
              <a:t>‹#›</a:t>
            </a:fld>
            <a:endParaRPr lang="en-US"/>
          </a:p>
        </p:txBody>
      </p:sp>
    </p:spTree>
    <p:extLst>
      <p:ext uri="{BB962C8B-B14F-4D97-AF65-F5344CB8AC3E}">
        <p14:creationId xmlns:p14="http://schemas.microsoft.com/office/powerpoint/2010/main" val="26704921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0ED5559-FC9F-4C33-BAFE-0A18AD9FBD75}" type="datetime1">
              <a:rPr lang="en-US" smtClean="0"/>
              <a:t>9/7/2017</a:t>
            </a:fld>
            <a:endParaRPr lang="en-US"/>
          </a:p>
        </p:txBody>
      </p:sp>
      <p:sp>
        <p:nvSpPr>
          <p:cNvPr id="3" name="Footer Placeholder 2"/>
          <p:cNvSpPr>
            <a:spLocks noGrp="1"/>
          </p:cNvSpPr>
          <p:nvPr>
            <p:ph type="ftr" sz="quarter" idx="11"/>
          </p:nvPr>
        </p:nvSpPr>
        <p:spPr/>
        <p:txBody>
          <a:bodyPr/>
          <a:lstStyle/>
          <a:p>
            <a:r>
              <a:rPr lang="en-US" smtClean="0"/>
              <a:t>Presented by MangaRao</a:t>
            </a:r>
            <a:endParaRPr lang="en-US"/>
          </a:p>
        </p:txBody>
      </p:sp>
      <p:sp>
        <p:nvSpPr>
          <p:cNvPr id="4" name="Slide Number Placeholder 3"/>
          <p:cNvSpPr>
            <a:spLocks noGrp="1"/>
          </p:cNvSpPr>
          <p:nvPr>
            <p:ph type="sldNum" sz="quarter" idx="12"/>
          </p:nvPr>
        </p:nvSpPr>
        <p:spPr/>
        <p:txBody>
          <a:bodyPr/>
          <a:lstStyle/>
          <a:p>
            <a:fld id="{35BFF406-3737-46B9-A376-2F6246C6C410}" type="slidenum">
              <a:rPr lang="en-US" smtClean="0"/>
              <a:t>‹#›</a:t>
            </a:fld>
            <a:endParaRPr lang="en-US"/>
          </a:p>
        </p:txBody>
      </p:sp>
    </p:spTree>
    <p:extLst>
      <p:ext uri="{BB962C8B-B14F-4D97-AF65-F5344CB8AC3E}">
        <p14:creationId xmlns:p14="http://schemas.microsoft.com/office/powerpoint/2010/main" val="20648142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smtClean="0"/>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89D6DCB-57B4-4D62-9454-FCCB8CF072CC}" type="datetime1">
              <a:rPr lang="en-US" smtClean="0"/>
              <a:t>9/7/2017</a:t>
            </a:fld>
            <a:endParaRPr lang="en-US"/>
          </a:p>
        </p:txBody>
      </p:sp>
      <p:sp>
        <p:nvSpPr>
          <p:cNvPr id="6" name="Footer Placeholder 5"/>
          <p:cNvSpPr>
            <a:spLocks noGrp="1"/>
          </p:cNvSpPr>
          <p:nvPr>
            <p:ph type="ftr" sz="quarter" idx="11"/>
          </p:nvPr>
        </p:nvSpPr>
        <p:spPr/>
        <p:txBody>
          <a:bodyPr/>
          <a:lstStyle/>
          <a:p>
            <a:r>
              <a:rPr lang="en-US" smtClean="0"/>
              <a:t>Presented by MangaRao</a:t>
            </a:r>
            <a:endParaRPr lang="en-US"/>
          </a:p>
        </p:txBody>
      </p:sp>
      <p:sp>
        <p:nvSpPr>
          <p:cNvPr id="7" name="Slide Number Placeholder 6"/>
          <p:cNvSpPr>
            <a:spLocks noGrp="1"/>
          </p:cNvSpPr>
          <p:nvPr>
            <p:ph type="sldNum" sz="quarter" idx="12"/>
          </p:nvPr>
        </p:nvSpPr>
        <p:spPr/>
        <p:txBody>
          <a:bodyPr/>
          <a:lstStyle/>
          <a:p>
            <a:fld id="{35BFF406-3737-46B9-A376-2F6246C6C410}" type="slidenum">
              <a:rPr lang="en-US" smtClean="0"/>
              <a:t>‹#›</a:t>
            </a:fld>
            <a:endParaRPr lang="en-US"/>
          </a:p>
        </p:txBody>
      </p:sp>
    </p:spTree>
    <p:extLst>
      <p:ext uri="{BB962C8B-B14F-4D97-AF65-F5344CB8AC3E}">
        <p14:creationId xmlns:p14="http://schemas.microsoft.com/office/powerpoint/2010/main" val="2616137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EB5EB0F-6F0F-4D95-8A42-AD2E300D2B56}" type="datetime1">
              <a:rPr lang="en-US" smtClean="0"/>
              <a:t>9/7/2017</a:t>
            </a:fld>
            <a:endParaRPr lang="en-US"/>
          </a:p>
        </p:txBody>
      </p:sp>
      <p:sp>
        <p:nvSpPr>
          <p:cNvPr id="6" name="Footer Placeholder 5"/>
          <p:cNvSpPr>
            <a:spLocks noGrp="1"/>
          </p:cNvSpPr>
          <p:nvPr>
            <p:ph type="ftr" sz="quarter" idx="11"/>
          </p:nvPr>
        </p:nvSpPr>
        <p:spPr/>
        <p:txBody>
          <a:bodyPr/>
          <a:lstStyle/>
          <a:p>
            <a:r>
              <a:rPr lang="en-US" smtClean="0"/>
              <a:t>Presented by MangaRao</a:t>
            </a:r>
            <a:endParaRPr lang="en-US"/>
          </a:p>
        </p:txBody>
      </p:sp>
      <p:sp>
        <p:nvSpPr>
          <p:cNvPr id="7" name="Slide Number Placeholder 6"/>
          <p:cNvSpPr>
            <a:spLocks noGrp="1"/>
          </p:cNvSpPr>
          <p:nvPr>
            <p:ph type="sldNum" sz="quarter" idx="12"/>
          </p:nvPr>
        </p:nvSpPr>
        <p:spPr/>
        <p:txBody>
          <a:bodyPr/>
          <a:lstStyle/>
          <a:p>
            <a:fld id="{35BFF406-3737-46B9-A376-2F6246C6C410}" type="slidenum">
              <a:rPr lang="en-US" smtClean="0"/>
              <a:t>‹#›</a:t>
            </a:fld>
            <a:endParaRPr lang="en-US"/>
          </a:p>
        </p:txBody>
      </p:sp>
    </p:spTree>
    <p:extLst>
      <p:ext uri="{BB962C8B-B14F-4D97-AF65-F5344CB8AC3E}">
        <p14:creationId xmlns:p14="http://schemas.microsoft.com/office/powerpoint/2010/main" val="33784393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29" name="Group 28"/>
          <p:cNvGrpSpPr/>
          <p:nvPr/>
        </p:nvGrpSpPr>
        <p:grpSpPr>
          <a:xfrm>
            <a:off x="0" y="-8467"/>
            <a:ext cx="12192000" cy="6866467"/>
            <a:chOff x="0" y="-8467"/>
            <a:chExt cx="12192000" cy="6866467"/>
          </a:xfrm>
        </p:grpSpPr>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lumMod val="50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50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0" y="4013200"/>
              <a:ext cx="448733" cy="2844800"/>
            </a:xfrm>
            <a:prstGeom prst="triangle">
              <a:avLst>
                <a:gd name="adj" fmla="val 0"/>
              </a:avLst>
            </a:prstGeom>
            <a:solidFill>
              <a:schemeClr val="accent1">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3FD8BC03-03AF-4C60-9E72-77570F8B2033}" type="datetime1">
              <a:rPr lang="en-US" smtClean="0"/>
              <a:t>9/7/2017</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r>
              <a:rPr lang="en-US" smtClean="0"/>
              <a:t>Presented by MangaRao</a:t>
            </a:r>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lumMod val="75000"/>
                  </a:schemeClr>
                </a:solidFill>
              </a:defRPr>
            </a:lvl1pPr>
          </a:lstStyle>
          <a:p>
            <a:fld id="{35BFF406-3737-46B9-A376-2F6246C6C410}" type="slidenum">
              <a:rPr lang="en-US" smtClean="0"/>
              <a:t>‹#›</a:t>
            </a:fld>
            <a:endParaRPr lang="en-US"/>
          </a:p>
        </p:txBody>
      </p:sp>
    </p:spTree>
    <p:extLst>
      <p:ext uri="{BB962C8B-B14F-4D97-AF65-F5344CB8AC3E}">
        <p14:creationId xmlns:p14="http://schemas.microsoft.com/office/powerpoint/2010/main" val="2860535798"/>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 id="2147483691" r:id="rId14"/>
    <p:sldLayoutId id="2147483692" r:id="rId15"/>
    <p:sldLayoutId id="2147483693" r:id="rId16"/>
  </p:sldLayoutIdLst>
  <p:hf hdr="0"/>
  <p:txStyles>
    <p:titleStyle>
      <a:lvl1pPr algn="l" defTabSz="457200" rtl="0" eaLnBrk="1" latinLnBrk="0" hangingPunct="1">
        <a:spcBef>
          <a:spcPct val="0"/>
        </a:spcBef>
        <a:buNone/>
        <a:defRPr sz="3600" kern="1200">
          <a:solidFill>
            <a:schemeClr val="accent1">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lumMod val="75000"/>
          </a:schemeClr>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lumMod val="75000"/>
          </a:schemeClr>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hyperlink" Target="http://javarevisited.blogspot.sg/2012/03/how-to-get-servletcontext-in-servlet.html" TargetMode="Externa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hyperlink" Target="http://javarevisited.blogspot.sg/2014/01/why-default-or-no-argument-constructor-java-class.html" TargetMode="Externa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2" Type="http://schemas.openxmlformats.org/officeDocument/2006/relationships/hyperlink" Target="http://www.javatpoint.com/session-tracking-in-servlets" TargetMode="External"/><Relationship Id="rId1" Type="http://schemas.openxmlformats.org/officeDocument/2006/relationships/slideLayout" Target="../slideLayouts/slideLayout1.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2.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3" Type="http://schemas.openxmlformats.org/officeDocument/2006/relationships/diagramLayout" Target="../diagrams/layout14.xml"/><Relationship Id="rId2" Type="http://schemas.openxmlformats.org/officeDocument/2006/relationships/diagramData" Target="../diagrams/data14.xml"/><Relationship Id="rId1" Type="http://schemas.openxmlformats.org/officeDocument/2006/relationships/slideLayout" Target="../slideLayouts/slideLayout2.xml"/><Relationship Id="rId6" Type="http://schemas.microsoft.com/office/2007/relationships/diagramDrawing" Target="../diagrams/drawing14.xml"/><Relationship Id="rId5" Type="http://schemas.openxmlformats.org/officeDocument/2006/relationships/diagramColors" Target="../diagrams/colors14.xml"/><Relationship Id="rId4" Type="http://schemas.openxmlformats.org/officeDocument/2006/relationships/diagramQuickStyle" Target="../diagrams/quickStyle14.xml"/></Relationships>
</file>

<file path=ppt/slides/_rels/slide206.xml.rels><?xml version="1.0" encoding="UTF-8" standalone="yes"?>
<Relationships xmlns="http://schemas.openxmlformats.org/package/2006/relationships"><Relationship Id="rId3" Type="http://schemas.openxmlformats.org/officeDocument/2006/relationships/diagramLayout" Target="../diagrams/layout15.xml"/><Relationship Id="rId2" Type="http://schemas.openxmlformats.org/officeDocument/2006/relationships/diagramData" Target="../diagrams/data15.xml"/><Relationship Id="rId1" Type="http://schemas.openxmlformats.org/officeDocument/2006/relationships/slideLayout" Target="../slideLayouts/slideLayout2.xml"/><Relationship Id="rId6" Type="http://schemas.microsoft.com/office/2007/relationships/diagramDrawing" Target="../diagrams/drawing15.xml"/><Relationship Id="rId5" Type="http://schemas.openxmlformats.org/officeDocument/2006/relationships/diagramColors" Target="../diagrams/colors15.xml"/><Relationship Id="rId4" Type="http://schemas.openxmlformats.org/officeDocument/2006/relationships/diagramQuickStyle" Target="../diagrams/quickStyle15.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2" Type="http://schemas.openxmlformats.org/officeDocument/2006/relationships/hyperlink" Target="http://www.javatpoint.com/example-to-display-image-using-servlet" TargetMode="External"/><Relationship Id="rId1" Type="http://schemas.openxmlformats.org/officeDocument/2006/relationships/slideLayout" Target="../slideLayouts/slideLayout1.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3" Type="http://schemas.openxmlformats.org/officeDocument/2006/relationships/hyperlink" Target="http://www.journaldev.com/2008/async-servlet-feature-of-servlet-3" TargetMode="External"/><Relationship Id="rId2" Type="http://schemas.openxmlformats.org/officeDocument/2006/relationships/hyperlink" Target="http://www.journaldev.com/1877/servlet-tutorial-java#servlet-3-annotations" TargetMode="External"/><Relationship Id="rId1" Type="http://schemas.openxmlformats.org/officeDocument/2006/relationships/slideLayout" Target="../slideLayouts/slideLayout2.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1.xml.rels><?xml version="1.0" encoding="UTF-8" standalone="yes"?>
<Relationships xmlns="http://schemas.openxmlformats.org/package/2006/relationships"><Relationship Id="rId2" Type="http://schemas.openxmlformats.org/officeDocument/2006/relationships/hyperlink" Target="https://localhost:8443/axis2" TargetMode="External"/><Relationship Id="rId1" Type="http://schemas.openxmlformats.org/officeDocument/2006/relationships/slideLayout" Target="../slideLayouts/slideLayout2.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4.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35.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36.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37.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3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4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hyperlink" Target="http://www.eclipse.org/downloads/" TargetMode="Externa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73.xml.rels><?xml version="1.0" encoding="UTF-8" standalone="yes"?>
<Relationships xmlns="http://schemas.openxmlformats.org/package/2006/relationships"><Relationship Id="rId2" Type="http://schemas.openxmlformats.org/officeDocument/2006/relationships/hyperlink" Target="http://jakarta.apache.org/tomcat/" TargetMode="Externa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19.wmf"/><Relationship Id="rId4" Type="http://schemas.openxmlformats.org/officeDocument/2006/relationships/package" Target="../embeddings/Microsoft_Word_Document1.docx"/></Relationships>
</file>

<file path=ppt/slides/_rels/slide77.xml.rels><?xml version="1.0" encoding="UTF-8" standalone="yes"?>
<Relationships xmlns="http://schemas.openxmlformats.org/package/2006/relationships"><Relationship Id="rId2" Type="http://schemas.openxmlformats.org/officeDocument/2006/relationships/hyperlink" Target="http://stackoverflow.com/questions/26936848/the-superclass-javax-servlet-http-httpservlet-was-not-found-on-the-java-build" TargetMode="Externa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86.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25.wmf"/><Relationship Id="rId4" Type="http://schemas.openxmlformats.org/officeDocument/2006/relationships/package" Target="../embeddings/Microsoft_Word_Document2.docx"/></Relationships>
</file>

<file path=ppt/slides/_rels/slide87.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3.vml"/><Relationship Id="rId5" Type="http://schemas.openxmlformats.org/officeDocument/2006/relationships/image" Target="../media/image26.wmf"/><Relationship Id="rId4" Type="http://schemas.openxmlformats.org/officeDocument/2006/relationships/package" Target="../embeddings/Microsoft_Word_Document3.docx"/></Relationships>
</file>

<file path=ppt/slides/_rels/slide88.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2.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95003" y="813478"/>
            <a:ext cx="7766936" cy="1646302"/>
          </a:xfrm>
        </p:spPr>
        <p:txBody>
          <a:bodyPr/>
          <a:lstStyle/>
          <a:p>
            <a:r>
              <a:rPr lang="en-US" dirty="0" smtClean="0"/>
              <a:t>Servlets</a:t>
            </a:r>
            <a:endParaRPr lang="en-US" dirty="0"/>
          </a:p>
        </p:txBody>
      </p:sp>
      <p:pic>
        <p:nvPicPr>
          <p:cNvPr id="4" name="Picture 3"/>
          <p:cNvPicPr>
            <a:picLocks noChangeAspect="1"/>
          </p:cNvPicPr>
          <p:nvPr/>
        </p:nvPicPr>
        <p:blipFill>
          <a:blip r:embed="rId3"/>
          <a:stretch>
            <a:fillRect/>
          </a:stretch>
        </p:blipFill>
        <p:spPr>
          <a:xfrm>
            <a:off x="4732167" y="3086390"/>
            <a:ext cx="1303133" cy="1531753"/>
          </a:xfrm>
          <a:prstGeom prst="rect">
            <a:avLst/>
          </a:prstGeom>
        </p:spPr>
      </p:pic>
      <p:sp>
        <p:nvSpPr>
          <p:cNvPr id="5" name="Date Placeholder 4"/>
          <p:cNvSpPr>
            <a:spLocks noGrp="1"/>
          </p:cNvSpPr>
          <p:nvPr>
            <p:ph type="dt" sz="half" idx="10"/>
          </p:nvPr>
        </p:nvSpPr>
        <p:spPr/>
        <p:txBody>
          <a:bodyPr/>
          <a:lstStyle/>
          <a:p>
            <a:fld id="{574861E9-F1C0-4D06-B20E-D375D9E3C908}" type="datetime1">
              <a:rPr lang="en-US" smtClean="0"/>
              <a:t>9/7/2017</a:t>
            </a:fld>
            <a:endParaRPr lang="en-US" dirty="0"/>
          </a:p>
        </p:txBody>
      </p:sp>
      <p:sp>
        <p:nvSpPr>
          <p:cNvPr id="6" name="Footer Placeholder 5"/>
          <p:cNvSpPr>
            <a:spLocks noGrp="1"/>
          </p:cNvSpPr>
          <p:nvPr>
            <p:ph type="ftr" sz="quarter" idx="11"/>
          </p:nvPr>
        </p:nvSpPr>
        <p:spPr/>
        <p:txBody>
          <a:bodyPr/>
          <a:lstStyle/>
          <a:p>
            <a:r>
              <a:rPr lang="en-US" dirty="0" smtClean="0"/>
              <a:t>Presented by </a:t>
            </a:r>
            <a:r>
              <a:rPr lang="en-US" dirty="0" err="1" smtClean="0"/>
              <a:t>MangaRao</a:t>
            </a:r>
            <a:endParaRPr lang="en-US"/>
          </a:p>
        </p:txBody>
      </p:sp>
      <p:sp>
        <p:nvSpPr>
          <p:cNvPr id="7" name="Slide Number Placeholder 6"/>
          <p:cNvSpPr>
            <a:spLocks noGrp="1"/>
          </p:cNvSpPr>
          <p:nvPr>
            <p:ph type="sldNum" sz="quarter" idx="12"/>
          </p:nvPr>
        </p:nvSpPr>
        <p:spPr/>
        <p:txBody>
          <a:bodyPr/>
          <a:lstStyle/>
          <a:p>
            <a:fld id="{35BFF406-3737-46B9-A376-2F6246C6C410}" type="slidenum">
              <a:rPr lang="en-US" smtClean="0"/>
              <a:t>1</a:t>
            </a:fld>
            <a:endParaRPr lang="en-US"/>
          </a:p>
        </p:txBody>
      </p:sp>
    </p:spTree>
    <p:extLst>
      <p:ext uri="{BB962C8B-B14F-4D97-AF65-F5344CB8AC3E}">
        <p14:creationId xmlns:p14="http://schemas.microsoft.com/office/powerpoint/2010/main" val="127681757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Firewall</a:t>
            </a:r>
            <a:endParaRPr lang="en-US" dirty="0"/>
          </a:p>
        </p:txBody>
      </p:sp>
      <p:sp>
        <p:nvSpPr>
          <p:cNvPr id="4" name="Date Placeholder 3"/>
          <p:cNvSpPr>
            <a:spLocks noGrp="1"/>
          </p:cNvSpPr>
          <p:nvPr>
            <p:ph type="dt" sz="half" idx="10"/>
          </p:nvPr>
        </p:nvSpPr>
        <p:spPr/>
        <p:txBody>
          <a:bodyPr/>
          <a:lstStyle/>
          <a:p>
            <a:fld id="{503DAE4C-4195-4704-B7C8-93860A1CBBB7}" type="datetime1">
              <a:rPr lang="en-US" smtClean="0"/>
              <a:t>9/7/2017</a:t>
            </a:fld>
            <a:endParaRPr lang="en-US"/>
          </a:p>
        </p:txBody>
      </p:sp>
      <p:sp>
        <p:nvSpPr>
          <p:cNvPr id="5" name="Footer Placeholder 4"/>
          <p:cNvSpPr>
            <a:spLocks noGrp="1"/>
          </p:cNvSpPr>
          <p:nvPr>
            <p:ph type="ftr" sz="quarter" idx="11"/>
          </p:nvPr>
        </p:nvSpPr>
        <p:spPr/>
        <p:txBody>
          <a:bodyPr/>
          <a:lstStyle/>
          <a:p>
            <a:r>
              <a:rPr lang="en-US" smtClean="0"/>
              <a:t>Presented by MangaRao</a:t>
            </a:r>
            <a:endParaRPr lang="en-US"/>
          </a:p>
        </p:txBody>
      </p:sp>
      <p:sp>
        <p:nvSpPr>
          <p:cNvPr id="6" name="Slide Number Placeholder 5"/>
          <p:cNvSpPr>
            <a:spLocks noGrp="1"/>
          </p:cNvSpPr>
          <p:nvPr>
            <p:ph type="sldNum" sz="quarter" idx="12"/>
          </p:nvPr>
        </p:nvSpPr>
        <p:spPr/>
        <p:txBody>
          <a:bodyPr/>
          <a:lstStyle/>
          <a:p>
            <a:fld id="{35BFF406-3737-46B9-A376-2F6246C6C410}" type="slidenum">
              <a:rPr lang="en-US" smtClean="0"/>
              <a:t>10</a:t>
            </a:fld>
            <a:endParaRPr lang="en-US"/>
          </a:p>
        </p:txBody>
      </p:sp>
      <p:pic>
        <p:nvPicPr>
          <p:cNvPr id="11266" name="Picture 2" descr="No automatic alt text available."/>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213769" y="2267744"/>
            <a:ext cx="5524500" cy="3667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288561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3" y="145577"/>
            <a:ext cx="8596668" cy="1232847"/>
          </a:xfrm>
        </p:spPr>
        <p:txBody>
          <a:bodyPr/>
          <a:lstStyle/>
          <a:p>
            <a:r>
              <a:rPr lang="en-US" dirty="0" smtClean="0"/>
              <a:t>***Difference between </a:t>
            </a:r>
            <a:r>
              <a:rPr lang="en-US" dirty="0" err="1" smtClean="0"/>
              <a:t>init</a:t>
            </a:r>
            <a:r>
              <a:rPr lang="en-US" dirty="0" smtClean="0"/>
              <a:t>(</a:t>
            </a:r>
            <a:r>
              <a:rPr lang="en-US" dirty="0" err="1" smtClean="0"/>
              <a:t>config</a:t>
            </a:r>
            <a:r>
              <a:rPr lang="en-US" dirty="0" smtClean="0"/>
              <a:t>) and </a:t>
            </a:r>
            <a:r>
              <a:rPr lang="en-US" dirty="0" err="1" smtClean="0"/>
              <a:t>init</a:t>
            </a:r>
            <a:r>
              <a:rPr lang="en-US" dirty="0" smtClean="0"/>
              <a:t>() method</a:t>
            </a:r>
            <a:endParaRPr lang="en-US" dirty="0"/>
          </a:p>
        </p:txBody>
      </p:sp>
      <p:sp>
        <p:nvSpPr>
          <p:cNvPr id="8" name="Text Placeholder 7"/>
          <p:cNvSpPr>
            <a:spLocks noGrp="1"/>
          </p:cNvSpPr>
          <p:nvPr>
            <p:ph type="body" idx="1"/>
          </p:nvPr>
        </p:nvSpPr>
        <p:spPr>
          <a:xfrm>
            <a:off x="675744" y="1589358"/>
            <a:ext cx="4185623" cy="576262"/>
          </a:xfrm>
        </p:spPr>
        <p:txBody>
          <a:bodyPr/>
          <a:lstStyle/>
          <a:p>
            <a:r>
              <a:rPr lang="en-US" dirty="0" err="1" smtClean="0"/>
              <a:t>Init</a:t>
            </a:r>
            <a:r>
              <a:rPr lang="en-US" dirty="0" smtClean="0"/>
              <a:t>(</a:t>
            </a:r>
            <a:r>
              <a:rPr lang="en-US" dirty="0" err="1" smtClean="0"/>
              <a:t>config</a:t>
            </a:r>
            <a:r>
              <a:rPr lang="en-US" dirty="0" smtClean="0"/>
              <a:t>)</a:t>
            </a:r>
            <a:endParaRPr lang="en-US" dirty="0"/>
          </a:p>
        </p:txBody>
      </p:sp>
      <p:sp>
        <p:nvSpPr>
          <p:cNvPr id="3" name="Content Placeholder 2"/>
          <p:cNvSpPr>
            <a:spLocks noGrp="1"/>
          </p:cNvSpPr>
          <p:nvPr>
            <p:ph sz="half" idx="2"/>
          </p:nvPr>
        </p:nvSpPr>
        <p:spPr>
          <a:xfrm>
            <a:off x="675745" y="2202189"/>
            <a:ext cx="4185623" cy="3839173"/>
          </a:xfrm>
        </p:spPr>
        <p:txBody>
          <a:bodyPr>
            <a:normAutofit/>
          </a:bodyPr>
          <a:lstStyle/>
          <a:p>
            <a:r>
              <a:rPr lang="en-US" dirty="0" smtClean="0"/>
              <a:t>The </a:t>
            </a:r>
            <a:r>
              <a:rPr lang="en-US" dirty="0"/>
              <a:t>default implementation of </a:t>
            </a:r>
            <a:r>
              <a:rPr lang="en-US" dirty="0" err="1"/>
              <a:t>init</a:t>
            </a:r>
            <a:r>
              <a:rPr lang="en-US" dirty="0"/>
              <a:t>(</a:t>
            </a:r>
            <a:r>
              <a:rPr lang="en-US" dirty="0" err="1"/>
              <a:t>ServletConfig</a:t>
            </a:r>
            <a:r>
              <a:rPr lang="en-US" dirty="0"/>
              <a:t>) does some initialization then calls </a:t>
            </a:r>
            <a:r>
              <a:rPr lang="en-US" dirty="0" err="1"/>
              <a:t>init</a:t>
            </a:r>
            <a:r>
              <a:rPr lang="en-US" dirty="0" smtClean="0"/>
              <a:t>().</a:t>
            </a:r>
          </a:p>
          <a:p>
            <a:r>
              <a:rPr lang="en-US" dirty="0" smtClean="0"/>
              <a:t> </a:t>
            </a:r>
            <a:r>
              <a:rPr lang="en-US" dirty="0"/>
              <a:t>If you use </a:t>
            </a:r>
            <a:r>
              <a:rPr lang="en-US" dirty="0" err="1"/>
              <a:t>init</a:t>
            </a:r>
            <a:r>
              <a:rPr lang="en-US" dirty="0"/>
              <a:t>(</a:t>
            </a:r>
            <a:r>
              <a:rPr lang="en-US" dirty="0" err="1"/>
              <a:t>ServletConfig</a:t>
            </a:r>
            <a:r>
              <a:rPr lang="en-US" dirty="0"/>
              <a:t>) and forget to call </a:t>
            </a:r>
            <a:r>
              <a:rPr lang="en-US" dirty="0" err="1"/>
              <a:t>super.init</a:t>
            </a:r>
            <a:r>
              <a:rPr lang="en-US" dirty="0"/>
              <a:t>(</a:t>
            </a:r>
            <a:r>
              <a:rPr lang="en-US" dirty="0" err="1"/>
              <a:t>config</a:t>
            </a:r>
            <a:r>
              <a:rPr lang="en-US" dirty="0"/>
              <a:t>) at the start of the method then your Servlet will not be initialized correctly</a:t>
            </a:r>
            <a:r>
              <a:rPr lang="en-US" dirty="0" smtClean="0"/>
              <a:t>.</a:t>
            </a:r>
          </a:p>
          <a:p>
            <a:r>
              <a:rPr lang="en-US" dirty="0"/>
              <a:t>When overriding </a:t>
            </a:r>
            <a:r>
              <a:rPr lang="en-US" dirty="0" err="1"/>
              <a:t>init</a:t>
            </a:r>
            <a:r>
              <a:rPr lang="en-US" dirty="0"/>
              <a:t>(</a:t>
            </a:r>
            <a:r>
              <a:rPr lang="en-US" dirty="0" err="1"/>
              <a:t>ServletConfig</a:t>
            </a:r>
            <a:r>
              <a:rPr lang="en-US" dirty="0"/>
              <a:t>), the first thing that must be done is to call:</a:t>
            </a:r>
            <a:endParaRPr lang="en-US" dirty="0" smtClean="0"/>
          </a:p>
          <a:p>
            <a:pPr marL="0" indent="0">
              <a:buNone/>
            </a:pPr>
            <a:r>
              <a:rPr lang="en-US" b="1" dirty="0" smtClean="0">
                <a:solidFill>
                  <a:srgbClr val="7F0055"/>
                </a:solidFill>
                <a:highlight>
                  <a:srgbClr val="E8F2FE"/>
                </a:highlight>
                <a:latin typeface="Courier New" panose="02070309020205020404" pitchFamily="49" charset="0"/>
              </a:rPr>
              <a:t>   </a:t>
            </a:r>
            <a:r>
              <a:rPr lang="en-US" b="1" dirty="0" err="1" smtClean="0">
                <a:solidFill>
                  <a:srgbClr val="7F0055"/>
                </a:solidFill>
                <a:highlight>
                  <a:srgbClr val="E8F2FE"/>
                </a:highlight>
                <a:latin typeface="Courier New" panose="02070309020205020404" pitchFamily="49" charset="0"/>
              </a:rPr>
              <a:t>super</a:t>
            </a:r>
            <a:r>
              <a:rPr lang="en-US" b="1" dirty="0" err="1" smtClean="0">
                <a:solidFill>
                  <a:srgbClr val="000000"/>
                </a:solidFill>
                <a:highlight>
                  <a:srgbClr val="E8F2FE"/>
                </a:highlight>
                <a:latin typeface="Courier New" panose="02070309020205020404" pitchFamily="49" charset="0"/>
              </a:rPr>
              <a:t>.init</a:t>
            </a:r>
            <a:r>
              <a:rPr lang="en-US" b="1" dirty="0" smtClean="0">
                <a:solidFill>
                  <a:srgbClr val="000000"/>
                </a:solidFill>
                <a:highlight>
                  <a:srgbClr val="E8F2FE"/>
                </a:highlight>
                <a:latin typeface="Courier New" panose="02070309020205020404" pitchFamily="49" charset="0"/>
              </a:rPr>
              <a:t>(</a:t>
            </a:r>
            <a:r>
              <a:rPr lang="en-US" b="1" dirty="0" err="1" smtClean="0">
                <a:solidFill>
                  <a:srgbClr val="000000"/>
                </a:solidFill>
                <a:highlight>
                  <a:srgbClr val="E8F2FE"/>
                </a:highlight>
                <a:latin typeface="Courier New" panose="02070309020205020404" pitchFamily="49" charset="0"/>
              </a:rPr>
              <a:t>config</a:t>
            </a:r>
            <a:r>
              <a:rPr lang="en-US" b="1" dirty="0" smtClean="0">
                <a:solidFill>
                  <a:srgbClr val="000000"/>
                </a:solidFill>
                <a:highlight>
                  <a:srgbClr val="E8F2FE"/>
                </a:highlight>
                <a:latin typeface="Courier New" panose="02070309020205020404" pitchFamily="49" charset="0"/>
              </a:rPr>
              <a:t>);</a:t>
            </a:r>
            <a:endParaRPr lang="en-US" dirty="0"/>
          </a:p>
        </p:txBody>
      </p:sp>
      <p:sp>
        <p:nvSpPr>
          <p:cNvPr id="9" name="Text Placeholder 8"/>
          <p:cNvSpPr>
            <a:spLocks noGrp="1"/>
          </p:cNvSpPr>
          <p:nvPr>
            <p:ph type="body" sz="quarter" idx="3"/>
          </p:nvPr>
        </p:nvSpPr>
        <p:spPr>
          <a:xfrm>
            <a:off x="5112324" y="1625927"/>
            <a:ext cx="4185618" cy="576262"/>
          </a:xfrm>
        </p:spPr>
        <p:txBody>
          <a:bodyPr/>
          <a:lstStyle/>
          <a:p>
            <a:r>
              <a:rPr lang="en-US" dirty="0" err="1" smtClean="0"/>
              <a:t>Init</a:t>
            </a:r>
            <a:r>
              <a:rPr lang="en-US" dirty="0" smtClean="0"/>
              <a:t>()</a:t>
            </a:r>
            <a:endParaRPr lang="en-US" dirty="0"/>
          </a:p>
        </p:txBody>
      </p:sp>
      <p:sp>
        <p:nvSpPr>
          <p:cNvPr id="10" name="Content Placeholder 9"/>
          <p:cNvSpPr>
            <a:spLocks noGrp="1"/>
          </p:cNvSpPr>
          <p:nvPr>
            <p:ph sz="quarter" idx="4"/>
          </p:nvPr>
        </p:nvSpPr>
        <p:spPr>
          <a:xfrm>
            <a:off x="5088384" y="2202189"/>
            <a:ext cx="4185617" cy="3839173"/>
          </a:xfrm>
        </p:spPr>
        <p:txBody>
          <a:bodyPr>
            <a:normAutofit/>
          </a:bodyPr>
          <a:lstStyle/>
          <a:p>
            <a:r>
              <a:rPr lang="en-US" dirty="0" smtClean="0"/>
              <a:t>A </a:t>
            </a:r>
            <a:r>
              <a:rPr lang="en-US" dirty="0"/>
              <a:t>convenience method which can be overridden so that there's no need </a:t>
            </a:r>
            <a:r>
              <a:rPr lang="en-US" dirty="0" smtClean="0"/>
              <a:t>to call </a:t>
            </a:r>
            <a:r>
              <a:rPr lang="en-US" dirty="0" err="1"/>
              <a:t>super.init</a:t>
            </a:r>
            <a:r>
              <a:rPr lang="en-US" dirty="0"/>
              <a:t>(</a:t>
            </a:r>
            <a:r>
              <a:rPr lang="en-US" dirty="0" err="1"/>
              <a:t>config</a:t>
            </a:r>
            <a:r>
              <a:rPr lang="en-US" dirty="0"/>
              <a:t>) . simply override this method</a:t>
            </a:r>
          </a:p>
          <a:p>
            <a:r>
              <a:rPr lang="en-US" dirty="0"/>
              <a:t>I</a:t>
            </a:r>
            <a:r>
              <a:rPr lang="en-US" dirty="0" smtClean="0"/>
              <a:t>t </a:t>
            </a:r>
            <a:r>
              <a:rPr lang="en-US" dirty="0"/>
              <a:t>will be called by </a:t>
            </a:r>
            <a:r>
              <a:rPr lang="en-US" dirty="0" err="1"/>
              <a:t>GenericServlet.init</a:t>
            </a:r>
            <a:r>
              <a:rPr lang="en-US" dirty="0"/>
              <a:t>(</a:t>
            </a:r>
            <a:r>
              <a:rPr lang="en-US" dirty="0" err="1"/>
              <a:t>ServletConfig</a:t>
            </a:r>
            <a:r>
              <a:rPr lang="en-US" dirty="0"/>
              <a:t> </a:t>
            </a:r>
            <a:r>
              <a:rPr lang="en-US" dirty="0" err="1"/>
              <a:t>config</a:t>
            </a:r>
            <a:r>
              <a:rPr lang="en-US" dirty="0"/>
              <a:t>). </a:t>
            </a:r>
          </a:p>
          <a:p>
            <a:r>
              <a:rPr lang="en-US" dirty="0" err="1"/>
              <a:t>ServletConfig</a:t>
            </a:r>
            <a:r>
              <a:rPr lang="en-US" dirty="0"/>
              <a:t> object can still be retrieved via </a:t>
            </a:r>
            <a:r>
              <a:rPr lang="en-US" dirty="0" err="1"/>
              <a:t>getServletConfig</a:t>
            </a:r>
            <a:r>
              <a:rPr lang="en-US" dirty="0"/>
              <a:t>().</a:t>
            </a:r>
          </a:p>
          <a:p>
            <a:endParaRPr lang="en-US" dirty="0"/>
          </a:p>
        </p:txBody>
      </p:sp>
      <p:sp>
        <p:nvSpPr>
          <p:cNvPr id="4" name="Date Placeholder 3"/>
          <p:cNvSpPr>
            <a:spLocks noGrp="1"/>
          </p:cNvSpPr>
          <p:nvPr>
            <p:ph type="dt" sz="half" idx="10"/>
          </p:nvPr>
        </p:nvSpPr>
        <p:spPr/>
        <p:txBody>
          <a:bodyPr/>
          <a:lstStyle/>
          <a:p>
            <a:fld id="{503DAE4C-4195-4704-B7C8-93860A1CBBB7}" type="datetime1">
              <a:rPr lang="en-US" smtClean="0"/>
              <a:t>9/7/2017</a:t>
            </a:fld>
            <a:endParaRPr lang="en-US"/>
          </a:p>
        </p:txBody>
      </p:sp>
      <p:sp>
        <p:nvSpPr>
          <p:cNvPr id="5" name="Footer Placeholder 4"/>
          <p:cNvSpPr>
            <a:spLocks noGrp="1"/>
          </p:cNvSpPr>
          <p:nvPr>
            <p:ph type="ftr" sz="quarter" idx="11"/>
          </p:nvPr>
        </p:nvSpPr>
        <p:spPr/>
        <p:txBody>
          <a:bodyPr/>
          <a:lstStyle/>
          <a:p>
            <a:r>
              <a:rPr lang="en-US" smtClean="0"/>
              <a:t>Presented by MangaRao</a:t>
            </a:r>
            <a:endParaRPr lang="en-US"/>
          </a:p>
        </p:txBody>
      </p:sp>
      <p:sp>
        <p:nvSpPr>
          <p:cNvPr id="6" name="Slide Number Placeholder 5"/>
          <p:cNvSpPr>
            <a:spLocks noGrp="1"/>
          </p:cNvSpPr>
          <p:nvPr>
            <p:ph type="sldNum" sz="quarter" idx="12"/>
          </p:nvPr>
        </p:nvSpPr>
        <p:spPr/>
        <p:txBody>
          <a:bodyPr/>
          <a:lstStyle/>
          <a:p>
            <a:fld id="{35BFF406-3737-46B9-A376-2F6246C6C410}" type="slidenum">
              <a:rPr lang="en-US" smtClean="0"/>
              <a:t>100</a:t>
            </a:fld>
            <a:endParaRPr lang="en-US"/>
          </a:p>
        </p:txBody>
      </p:sp>
    </p:spTree>
    <p:extLst>
      <p:ext uri="{BB962C8B-B14F-4D97-AF65-F5344CB8AC3E}">
        <p14:creationId xmlns:p14="http://schemas.microsoft.com/office/powerpoint/2010/main" val="326602777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Scenario 1</a:t>
            </a:r>
            <a:endParaRPr lang="en-US" dirty="0"/>
          </a:p>
        </p:txBody>
      </p:sp>
      <p:sp>
        <p:nvSpPr>
          <p:cNvPr id="3" name="Content Placeholder 2"/>
          <p:cNvSpPr>
            <a:spLocks noGrp="1"/>
          </p:cNvSpPr>
          <p:nvPr>
            <p:ph idx="1"/>
          </p:nvPr>
        </p:nvSpPr>
        <p:spPr/>
        <p:txBody>
          <a:bodyPr>
            <a:normAutofit/>
          </a:bodyPr>
          <a:lstStyle/>
          <a:p>
            <a:r>
              <a:rPr lang="en-US" dirty="0">
                <a:solidFill>
                  <a:srgbClr val="646464"/>
                </a:solidFill>
                <a:latin typeface="Courier New" panose="02070309020205020404" pitchFamily="49" charset="0"/>
              </a:rPr>
              <a:t>@Override</a:t>
            </a:r>
          </a:p>
          <a:p>
            <a:r>
              <a:rPr lang="en-US" b="1" dirty="0">
                <a:solidFill>
                  <a:srgbClr val="7F0055"/>
                </a:solidFill>
                <a:latin typeface="Courier New" panose="02070309020205020404" pitchFamily="49" charset="0"/>
              </a:rPr>
              <a:t>public</a:t>
            </a:r>
            <a:r>
              <a:rPr lang="en-US" b="1" dirty="0">
                <a:solidFill>
                  <a:srgbClr val="000000"/>
                </a:solidFill>
                <a:latin typeface="Courier New" panose="02070309020205020404" pitchFamily="49" charset="0"/>
              </a:rPr>
              <a:t> </a:t>
            </a:r>
            <a:r>
              <a:rPr lang="en-US" b="1" dirty="0">
                <a:solidFill>
                  <a:srgbClr val="7F0055"/>
                </a:solidFill>
                <a:latin typeface="Courier New" panose="02070309020205020404" pitchFamily="49" charset="0"/>
              </a:rPr>
              <a:t>void</a:t>
            </a:r>
            <a:r>
              <a:rPr lang="en-US" b="1" dirty="0">
                <a:solidFill>
                  <a:srgbClr val="000000"/>
                </a:solidFill>
                <a:latin typeface="Courier New" panose="02070309020205020404" pitchFamily="49" charset="0"/>
              </a:rPr>
              <a:t> </a:t>
            </a:r>
            <a:r>
              <a:rPr lang="en-US" b="1" dirty="0" err="1">
                <a:solidFill>
                  <a:srgbClr val="000000"/>
                </a:solidFill>
                <a:latin typeface="Courier New" panose="02070309020205020404" pitchFamily="49" charset="0"/>
              </a:rPr>
              <a:t>init</a:t>
            </a:r>
            <a:r>
              <a:rPr lang="en-US" b="1" dirty="0">
                <a:solidFill>
                  <a:srgbClr val="000000"/>
                </a:solidFill>
                <a:latin typeface="Courier New" panose="02070309020205020404" pitchFamily="49" charset="0"/>
              </a:rPr>
              <a:t>(</a:t>
            </a:r>
            <a:r>
              <a:rPr lang="en-US" b="1" dirty="0" err="1">
                <a:solidFill>
                  <a:srgbClr val="000000"/>
                </a:solidFill>
                <a:latin typeface="Courier New" panose="02070309020205020404" pitchFamily="49" charset="0"/>
              </a:rPr>
              <a:t>ServletConfig</a:t>
            </a:r>
            <a:r>
              <a:rPr lang="en-US" b="1" dirty="0">
                <a:solidFill>
                  <a:srgbClr val="000000"/>
                </a:solidFill>
                <a:latin typeface="Courier New" panose="02070309020205020404" pitchFamily="49" charset="0"/>
              </a:rPr>
              <a:t> </a:t>
            </a:r>
            <a:r>
              <a:rPr lang="en-US" b="1" dirty="0" err="1">
                <a:solidFill>
                  <a:srgbClr val="000000"/>
                </a:solidFill>
                <a:highlight>
                  <a:srgbClr val="F0D8A8"/>
                </a:highlight>
                <a:latin typeface="Courier New" panose="02070309020205020404" pitchFamily="49" charset="0"/>
              </a:rPr>
              <a:t>config</a:t>
            </a:r>
            <a:r>
              <a:rPr lang="en-US" b="1" dirty="0">
                <a:solidFill>
                  <a:srgbClr val="000000"/>
                </a:solidFill>
                <a:highlight>
                  <a:srgbClr val="F0D8A8"/>
                </a:highlight>
                <a:latin typeface="Courier New" panose="02070309020205020404" pitchFamily="49" charset="0"/>
              </a:rPr>
              <a:t>) </a:t>
            </a:r>
            <a:r>
              <a:rPr lang="en-US" b="1" dirty="0">
                <a:solidFill>
                  <a:srgbClr val="7F0055"/>
                </a:solidFill>
                <a:highlight>
                  <a:srgbClr val="F0D8A8"/>
                </a:highlight>
                <a:latin typeface="Courier New" panose="02070309020205020404" pitchFamily="49" charset="0"/>
              </a:rPr>
              <a:t>throws</a:t>
            </a:r>
            <a:r>
              <a:rPr lang="en-US" b="1" dirty="0">
                <a:solidFill>
                  <a:srgbClr val="000000"/>
                </a:solidFill>
                <a:highlight>
                  <a:srgbClr val="F0D8A8"/>
                </a:highlight>
                <a:latin typeface="Courier New" panose="02070309020205020404" pitchFamily="49" charset="0"/>
              </a:rPr>
              <a:t> </a:t>
            </a:r>
            <a:r>
              <a:rPr lang="en-US" b="1" dirty="0" err="1">
                <a:solidFill>
                  <a:srgbClr val="000000"/>
                </a:solidFill>
                <a:highlight>
                  <a:srgbClr val="F0D8A8"/>
                </a:highlight>
                <a:latin typeface="Courier New" panose="02070309020205020404" pitchFamily="49" charset="0"/>
              </a:rPr>
              <a:t>ServletException</a:t>
            </a:r>
            <a:r>
              <a:rPr lang="en-US" b="1" dirty="0">
                <a:solidFill>
                  <a:srgbClr val="000000"/>
                </a:solidFill>
                <a:highlight>
                  <a:srgbClr val="F0D8A8"/>
                </a:highlight>
                <a:latin typeface="Courier New" panose="02070309020205020404" pitchFamily="49" charset="0"/>
              </a:rPr>
              <a:t> </a:t>
            </a:r>
            <a:r>
              <a:rPr lang="en-US" b="1" dirty="0" smtClean="0">
                <a:solidFill>
                  <a:srgbClr val="000000"/>
                </a:solidFill>
                <a:highlight>
                  <a:srgbClr val="F0D8A8"/>
                </a:highlight>
                <a:latin typeface="Courier New" panose="02070309020205020404" pitchFamily="49" charset="0"/>
              </a:rPr>
              <a:t>{</a:t>
            </a:r>
          </a:p>
          <a:p>
            <a:r>
              <a:rPr lang="en-US" b="1" dirty="0" smtClean="0">
                <a:solidFill>
                  <a:srgbClr val="7F0055"/>
                </a:solidFill>
                <a:highlight>
                  <a:srgbClr val="E8F2FE"/>
                </a:highlight>
                <a:latin typeface="Courier New" panose="02070309020205020404" pitchFamily="49" charset="0"/>
              </a:rPr>
              <a:t>//</a:t>
            </a:r>
            <a:r>
              <a:rPr lang="en-US" b="1" dirty="0" err="1" smtClean="0">
                <a:solidFill>
                  <a:srgbClr val="7F0055"/>
                </a:solidFill>
                <a:highlight>
                  <a:srgbClr val="E8F2FE"/>
                </a:highlight>
                <a:latin typeface="Courier New" panose="02070309020205020404" pitchFamily="49" charset="0"/>
              </a:rPr>
              <a:t>super</a:t>
            </a:r>
            <a:r>
              <a:rPr lang="en-US" b="1" dirty="0" err="1" smtClean="0">
                <a:solidFill>
                  <a:srgbClr val="000000"/>
                </a:solidFill>
                <a:highlight>
                  <a:srgbClr val="E8F2FE"/>
                </a:highlight>
                <a:latin typeface="Courier New" panose="02070309020205020404" pitchFamily="49" charset="0"/>
              </a:rPr>
              <a:t>.init</a:t>
            </a:r>
            <a:r>
              <a:rPr lang="en-US" b="1" dirty="0" smtClean="0">
                <a:solidFill>
                  <a:srgbClr val="000000"/>
                </a:solidFill>
                <a:highlight>
                  <a:srgbClr val="E8F2FE"/>
                </a:highlight>
                <a:latin typeface="Courier New" panose="02070309020205020404" pitchFamily="49" charset="0"/>
              </a:rPr>
              <a:t>(</a:t>
            </a:r>
            <a:r>
              <a:rPr lang="en-US" b="1" dirty="0" err="1" smtClean="0">
                <a:solidFill>
                  <a:srgbClr val="000000"/>
                </a:solidFill>
                <a:highlight>
                  <a:srgbClr val="E8F2FE"/>
                </a:highlight>
                <a:latin typeface="Courier New" panose="02070309020205020404" pitchFamily="49" charset="0"/>
              </a:rPr>
              <a:t>config</a:t>
            </a:r>
            <a:r>
              <a:rPr lang="en-US" b="1" dirty="0">
                <a:solidFill>
                  <a:srgbClr val="000000"/>
                </a:solidFill>
                <a:highlight>
                  <a:srgbClr val="E8F2FE"/>
                </a:highlight>
                <a:latin typeface="Courier New" panose="02070309020205020404" pitchFamily="49" charset="0"/>
              </a:rPr>
              <a:t>);</a:t>
            </a:r>
            <a:endParaRPr lang="en-US" b="1" dirty="0">
              <a:solidFill>
                <a:srgbClr val="000000"/>
              </a:solidFill>
              <a:highlight>
                <a:srgbClr val="F0D8A8"/>
              </a:highlight>
              <a:latin typeface="Courier New" panose="02070309020205020404" pitchFamily="49" charset="0"/>
            </a:endParaRPr>
          </a:p>
          <a:p>
            <a:r>
              <a:rPr lang="en-US" dirty="0" err="1">
                <a:solidFill>
                  <a:srgbClr val="000000"/>
                </a:solidFill>
                <a:latin typeface="Courier New" panose="02070309020205020404" pitchFamily="49" charset="0"/>
              </a:rPr>
              <a:t>ServletContext</a:t>
            </a:r>
            <a:r>
              <a:rPr lang="en-US" dirty="0">
                <a:solidFill>
                  <a:srgbClr val="000000"/>
                </a:solidFill>
                <a:latin typeface="Courier New" panose="02070309020205020404" pitchFamily="49" charset="0"/>
              </a:rPr>
              <a:t> </a:t>
            </a:r>
            <a:r>
              <a:rPr lang="en-US" u="sng" dirty="0">
                <a:solidFill>
                  <a:srgbClr val="000000"/>
                </a:solidFill>
                <a:latin typeface="Courier New" panose="02070309020205020404" pitchFamily="49" charset="0"/>
              </a:rPr>
              <a:t>context = </a:t>
            </a:r>
            <a:r>
              <a:rPr lang="en-US" u="sng" dirty="0" err="1">
                <a:solidFill>
                  <a:srgbClr val="000000"/>
                </a:solidFill>
                <a:latin typeface="Courier New" panose="02070309020205020404" pitchFamily="49" charset="0"/>
              </a:rPr>
              <a:t>getServletContext</a:t>
            </a:r>
            <a:r>
              <a:rPr lang="en-US" u="sng" dirty="0">
                <a:solidFill>
                  <a:srgbClr val="000000"/>
                </a:solidFill>
                <a:latin typeface="Courier New" panose="02070309020205020404" pitchFamily="49" charset="0"/>
              </a:rPr>
              <a:t>();</a:t>
            </a:r>
          </a:p>
          <a:p>
            <a:r>
              <a:rPr lang="en-US" dirty="0" smtClean="0">
                <a:solidFill>
                  <a:srgbClr val="000000"/>
                </a:solidFill>
                <a:latin typeface="Courier New" panose="02070309020205020404" pitchFamily="49" charset="0"/>
              </a:rPr>
              <a:t>}</a:t>
            </a:r>
          </a:p>
          <a:p>
            <a:r>
              <a:rPr lang="en-US" dirty="0" smtClean="0">
                <a:solidFill>
                  <a:srgbClr val="000000"/>
                </a:solidFill>
                <a:latin typeface="Courier New" panose="02070309020205020404" pitchFamily="49" charset="0"/>
              </a:rPr>
              <a:t>Output: It throws Null pointer exception</a:t>
            </a:r>
          </a:p>
          <a:p>
            <a:r>
              <a:rPr lang="en-US" dirty="0" err="1"/>
              <a:t>super.init</a:t>
            </a:r>
            <a:r>
              <a:rPr lang="en-US" dirty="0"/>
              <a:t>(</a:t>
            </a:r>
            <a:r>
              <a:rPr lang="en-US" dirty="0" err="1"/>
              <a:t>ServletConfig</a:t>
            </a:r>
            <a:r>
              <a:rPr lang="en-US" dirty="0" smtClean="0"/>
              <a:t>) is not called(commented) . </a:t>
            </a:r>
            <a:r>
              <a:rPr lang="en-US" dirty="0"/>
              <a:t>As a result, </a:t>
            </a:r>
            <a:r>
              <a:rPr lang="en-US" dirty="0" err="1"/>
              <a:t>ServletConfig</a:t>
            </a:r>
            <a:r>
              <a:rPr lang="en-US" dirty="0"/>
              <a:t> is not stored in the servlet instance, and subsequent calls to </a:t>
            </a:r>
            <a:r>
              <a:rPr lang="en-US" dirty="0" err="1"/>
              <a:t>getServletConfig</a:t>
            </a:r>
            <a:r>
              <a:rPr lang="en-US" dirty="0"/>
              <a:t> will return null.</a:t>
            </a:r>
          </a:p>
        </p:txBody>
      </p:sp>
      <p:sp>
        <p:nvSpPr>
          <p:cNvPr id="4" name="Date Placeholder 3"/>
          <p:cNvSpPr>
            <a:spLocks noGrp="1"/>
          </p:cNvSpPr>
          <p:nvPr>
            <p:ph type="dt" sz="half" idx="10"/>
          </p:nvPr>
        </p:nvSpPr>
        <p:spPr/>
        <p:txBody>
          <a:bodyPr/>
          <a:lstStyle/>
          <a:p>
            <a:fld id="{503DAE4C-4195-4704-B7C8-93860A1CBBB7}" type="datetime1">
              <a:rPr lang="en-US" smtClean="0"/>
              <a:t>9/7/2017</a:t>
            </a:fld>
            <a:endParaRPr lang="en-US"/>
          </a:p>
        </p:txBody>
      </p:sp>
      <p:sp>
        <p:nvSpPr>
          <p:cNvPr id="5" name="Footer Placeholder 4"/>
          <p:cNvSpPr>
            <a:spLocks noGrp="1"/>
          </p:cNvSpPr>
          <p:nvPr>
            <p:ph type="ftr" sz="quarter" idx="11"/>
          </p:nvPr>
        </p:nvSpPr>
        <p:spPr/>
        <p:txBody>
          <a:bodyPr/>
          <a:lstStyle/>
          <a:p>
            <a:r>
              <a:rPr lang="en-US" smtClean="0"/>
              <a:t>Presented by MangaRao</a:t>
            </a:r>
            <a:endParaRPr lang="en-US"/>
          </a:p>
        </p:txBody>
      </p:sp>
      <p:sp>
        <p:nvSpPr>
          <p:cNvPr id="6" name="Slide Number Placeholder 5"/>
          <p:cNvSpPr>
            <a:spLocks noGrp="1"/>
          </p:cNvSpPr>
          <p:nvPr>
            <p:ph type="sldNum" sz="quarter" idx="12"/>
          </p:nvPr>
        </p:nvSpPr>
        <p:spPr/>
        <p:txBody>
          <a:bodyPr/>
          <a:lstStyle/>
          <a:p>
            <a:fld id="{35BFF406-3737-46B9-A376-2F6246C6C410}" type="slidenum">
              <a:rPr lang="en-US" smtClean="0"/>
              <a:t>101</a:t>
            </a:fld>
            <a:endParaRPr lang="en-US"/>
          </a:p>
        </p:txBody>
      </p:sp>
    </p:spTree>
    <p:extLst>
      <p:ext uri="{BB962C8B-B14F-4D97-AF65-F5344CB8AC3E}">
        <p14:creationId xmlns:p14="http://schemas.microsoft.com/office/powerpoint/2010/main" val="422486988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normAutofit/>
          </a:bodyPr>
          <a:lstStyle/>
          <a:p>
            <a:r>
              <a:rPr lang="en-US" dirty="0"/>
              <a:t>Why </a:t>
            </a:r>
            <a:r>
              <a:rPr lang="en-US" dirty="0" err="1"/>
              <a:t>super.init</a:t>
            </a:r>
            <a:r>
              <a:rPr lang="en-US" dirty="0"/>
              <a:t> (</a:t>
            </a:r>
            <a:r>
              <a:rPr lang="en-US" dirty="0" err="1"/>
              <a:t>config</a:t>
            </a:r>
            <a:r>
              <a:rPr lang="en-US" dirty="0"/>
              <a:t>) is the first statement inside </a:t>
            </a:r>
            <a:r>
              <a:rPr lang="en-US" dirty="0" err="1"/>
              <a:t>init</a:t>
            </a:r>
            <a:r>
              <a:rPr lang="en-US" dirty="0"/>
              <a:t>(</a:t>
            </a:r>
            <a:r>
              <a:rPr lang="en-US" dirty="0" err="1"/>
              <a:t>config</a:t>
            </a:r>
            <a:r>
              <a:rPr lang="en-US" dirty="0"/>
              <a:t>)</a:t>
            </a:r>
          </a:p>
        </p:txBody>
      </p:sp>
      <p:sp>
        <p:nvSpPr>
          <p:cNvPr id="11" name="Content Placeholder 10"/>
          <p:cNvSpPr>
            <a:spLocks noGrp="1"/>
          </p:cNvSpPr>
          <p:nvPr>
            <p:ph idx="1"/>
          </p:nvPr>
        </p:nvSpPr>
        <p:spPr/>
        <p:txBody>
          <a:bodyPr>
            <a:normAutofit/>
          </a:bodyPr>
          <a:lstStyle/>
          <a:p>
            <a:r>
              <a:rPr lang="en-US" sz="2000" dirty="0"/>
              <a:t>This will be the first statement if we are overriding the </a:t>
            </a:r>
            <a:r>
              <a:rPr lang="en-US" sz="2000" dirty="0" err="1"/>
              <a:t>init</a:t>
            </a:r>
            <a:r>
              <a:rPr lang="en-US" sz="2000" dirty="0"/>
              <a:t>(</a:t>
            </a:r>
            <a:r>
              <a:rPr lang="en-US" sz="2000" dirty="0" err="1"/>
              <a:t>config</a:t>
            </a:r>
            <a:r>
              <a:rPr lang="en-US" sz="2000" dirty="0"/>
              <a:t>) method by this way we will store the </a:t>
            </a:r>
            <a:r>
              <a:rPr lang="en-US" sz="2000" dirty="0" err="1"/>
              <a:t>config</a:t>
            </a:r>
            <a:r>
              <a:rPr lang="en-US" sz="2000" dirty="0"/>
              <a:t> object for future reference and we can use by </a:t>
            </a:r>
            <a:r>
              <a:rPr lang="en-US" sz="2000" dirty="0" err="1"/>
              <a:t>getServletConfig</a:t>
            </a:r>
            <a:r>
              <a:rPr lang="en-US" sz="2000" dirty="0"/>
              <a:t>()  to get information about </a:t>
            </a:r>
            <a:r>
              <a:rPr lang="en-US" sz="2000" dirty="0" err="1"/>
              <a:t>config</a:t>
            </a:r>
            <a:r>
              <a:rPr lang="en-US" sz="2000" dirty="0"/>
              <a:t> object if will not do this </a:t>
            </a:r>
            <a:r>
              <a:rPr lang="en-US" sz="2000" dirty="0" err="1"/>
              <a:t>config</a:t>
            </a:r>
            <a:r>
              <a:rPr lang="en-US" sz="2000" dirty="0"/>
              <a:t> object will be lost and we have only one way to get </a:t>
            </a:r>
            <a:r>
              <a:rPr lang="en-US" sz="2000" dirty="0" err="1"/>
              <a:t>config</a:t>
            </a:r>
            <a:r>
              <a:rPr lang="en-US" sz="2000" dirty="0"/>
              <a:t> object because servlet pass </a:t>
            </a:r>
            <a:r>
              <a:rPr lang="en-US" sz="2000" dirty="0" err="1"/>
              <a:t>config</a:t>
            </a:r>
            <a:r>
              <a:rPr lang="en-US" sz="2000" dirty="0"/>
              <a:t> object only in </a:t>
            </a:r>
            <a:r>
              <a:rPr lang="en-US" sz="2000" dirty="0" err="1"/>
              <a:t>init</a:t>
            </a:r>
            <a:r>
              <a:rPr lang="en-US" sz="2000" dirty="0"/>
              <a:t> method . Without doing this if we call the </a:t>
            </a:r>
            <a:r>
              <a:rPr lang="en-US" sz="2000" dirty="0" err="1"/>
              <a:t>ServletConfig</a:t>
            </a:r>
            <a:r>
              <a:rPr lang="en-US" sz="2000" dirty="0"/>
              <a:t> method will get </a:t>
            </a:r>
            <a:r>
              <a:rPr lang="en-US" sz="2000" b="1" dirty="0" err="1"/>
              <a:t>NullPointerException</a:t>
            </a:r>
            <a:r>
              <a:rPr lang="en-US" sz="2000" b="1" dirty="0"/>
              <a:t>.</a:t>
            </a:r>
            <a:r>
              <a:rPr lang="en-US" sz="2000" dirty="0"/>
              <a:t/>
            </a:r>
            <a:br>
              <a:rPr lang="en-US" sz="2000" dirty="0"/>
            </a:br>
            <a:endParaRPr lang="en-US" sz="2000" dirty="0"/>
          </a:p>
        </p:txBody>
      </p:sp>
      <p:sp>
        <p:nvSpPr>
          <p:cNvPr id="7" name="Date Placeholder 6"/>
          <p:cNvSpPr>
            <a:spLocks noGrp="1"/>
          </p:cNvSpPr>
          <p:nvPr>
            <p:ph type="dt" sz="half" idx="10"/>
          </p:nvPr>
        </p:nvSpPr>
        <p:spPr/>
        <p:txBody>
          <a:bodyPr/>
          <a:lstStyle/>
          <a:p>
            <a:fld id="{D0EB448F-6EDC-4CFC-93C4-2A3470F33B98}" type="datetime1">
              <a:rPr lang="en-US" smtClean="0"/>
              <a:t>9/7/2017</a:t>
            </a:fld>
            <a:endParaRPr lang="en-US"/>
          </a:p>
        </p:txBody>
      </p:sp>
      <p:sp>
        <p:nvSpPr>
          <p:cNvPr id="8" name="Footer Placeholder 7"/>
          <p:cNvSpPr>
            <a:spLocks noGrp="1"/>
          </p:cNvSpPr>
          <p:nvPr>
            <p:ph type="ftr" sz="quarter" idx="11"/>
          </p:nvPr>
        </p:nvSpPr>
        <p:spPr/>
        <p:txBody>
          <a:bodyPr/>
          <a:lstStyle/>
          <a:p>
            <a:r>
              <a:rPr lang="en-US" smtClean="0"/>
              <a:t>Presented by MangaRao</a:t>
            </a:r>
            <a:endParaRPr lang="en-US"/>
          </a:p>
        </p:txBody>
      </p:sp>
      <p:sp>
        <p:nvSpPr>
          <p:cNvPr id="9" name="Slide Number Placeholder 8"/>
          <p:cNvSpPr>
            <a:spLocks noGrp="1"/>
          </p:cNvSpPr>
          <p:nvPr>
            <p:ph type="sldNum" sz="quarter" idx="12"/>
          </p:nvPr>
        </p:nvSpPr>
        <p:spPr/>
        <p:txBody>
          <a:bodyPr/>
          <a:lstStyle/>
          <a:p>
            <a:fld id="{35BFF406-3737-46B9-A376-2F6246C6C410}" type="slidenum">
              <a:rPr lang="en-US" smtClean="0"/>
              <a:t>102</a:t>
            </a:fld>
            <a:endParaRPr lang="en-US"/>
          </a:p>
        </p:txBody>
      </p:sp>
    </p:spTree>
    <p:extLst>
      <p:ext uri="{BB962C8B-B14F-4D97-AF65-F5344CB8AC3E}">
        <p14:creationId xmlns:p14="http://schemas.microsoft.com/office/powerpoint/2010/main" val="353906075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Scenario 2</a:t>
            </a:r>
            <a:endParaRPr lang="en-US" dirty="0"/>
          </a:p>
        </p:txBody>
      </p:sp>
      <p:sp>
        <p:nvSpPr>
          <p:cNvPr id="3" name="Content Placeholder 2"/>
          <p:cNvSpPr>
            <a:spLocks noGrp="1"/>
          </p:cNvSpPr>
          <p:nvPr>
            <p:ph idx="1"/>
          </p:nvPr>
        </p:nvSpPr>
        <p:spPr/>
        <p:txBody>
          <a:bodyPr/>
          <a:lstStyle/>
          <a:p>
            <a:r>
              <a:rPr lang="en-US" dirty="0">
                <a:solidFill>
                  <a:srgbClr val="646464"/>
                </a:solidFill>
                <a:latin typeface="Courier New" panose="02070309020205020404" pitchFamily="49" charset="0"/>
              </a:rPr>
              <a:t>@Override</a:t>
            </a:r>
          </a:p>
          <a:p>
            <a:r>
              <a:rPr lang="en-US" b="1" dirty="0">
                <a:solidFill>
                  <a:srgbClr val="7F0055"/>
                </a:solidFill>
                <a:latin typeface="Courier New" panose="02070309020205020404" pitchFamily="49" charset="0"/>
              </a:rPr>
              <a:t>public</a:t>
            </a:r>
            <a:r>
              <a:rPr lang="en-US" b="1" dirty="0">
                <a:solidFill>
                  <a:srgbClr val="000000"/>
                </a:solidFill>
                <a:latin typeface="Courier New" panose="02070309020205020404" pitchFamily="49" charset="0"/>
              </a:rPr>
              <a:t> </a:t>
            </a:r>
            <a:r>
              <a:rPr lang="en-US" b="1" dirty="0">
                <a:solidFill>
                  <a:srgbClr val="7F0055"/>
                </a:solidFill>
                <a:latin typeface="Courier New" panose="02070309020205020404" pitchFamily="49" charset="0"/>
              </a:rPr>
              <a:t>void</a:t>
            </a:r>
            <a:r>
              <a:rPr lang="en-US" b="1" dirty="0">
                <a:solidFill>
                  <a:srgbClr val="000000"/>
                </a:solidFill>
                <a:latin typeface="Courier New" panose="02070309020205020404" pitchFamily="49" charset="0"/>
              </a:rPr>
              <a:t> </a:t>
            </a:r>
            <a:r>
              <a:rPr lang="en-US" b="1" dirty="0" err="1">
                <a:solidFill>
                  <a:srgbClr val="000000"/>
                </a:solidFill>
                <a:latin typeface="Courier New" panose="02070309020205020404" pitchFamily="49" charset="0"/>
              </a:rPr>
              <a:t>init</a:t>
            </a:r>
            <a:r>
              <a:rPr lang="en-US" b="1" dirty="0">
                <a:solidFill>
                  <a:srgbClr val="000000"/>
                </a:solidFill>
                <a:latin typeface="Courier New" panose="02070309020205020404" pitchFamily="49" charset="0"/>
              </a:rPr>
              <a:t>() </a:t>
            </a:r>
            <a:r>
              <a:rPr lang="en-US" b="1" dirty="0">
                <a:solidFill>
                  <a:srgbClr val="7F0055"/>
                </a:solidFill>
                <a:latin typeface="Courier New" panose="02070309020205020404" pitchFamily="49" charset="0"/>
              </a:rPr>
              <a:t>throws</a:t>
            </a:r>
            <a:r>
              <a:rPr lang="en-US" b="1" dirty="0">
                <a:solidFill>
                  <a:srgbClr val="000000"/>
                </a:solidFill>
                <a:latin typeface="Courier New" panose="02070309020205020404" pitchFamily="49" charset="0"/>
              </a:rPr>
              <a:t> </a:t>
            </a:r>
            <a:r>
              <a:rPr lang="en-US" b="1" dirty="0" err="1">
                <a:solidFill>
                  <a:srgbClr val="000000"/>
                </a:solidFill>
                <a:latin typeface="Courier New" panose="02070309020205020404" pitchFamily="49" charset="0"/>
              </a:rPr>
              <a:t>ServletException</a:t>
            </a:r>
            <a:r>
              <a:rPr lang="en-US" b="1" dirty="0">
                <a:solidFill>
                  <a:srgbClr val="000000"/>
                </a:solidFill>
                <a:latin typeface="Courier New" panose="02070309020205020404" pitchFamily="49" charset="0"/>
              </a:rPr>
              <a:t> {</a:t>
            </a:r>
          </a:p>
          <a:p>
            <a:r>
              <a:rPr lang="en-US" dirty="0" err="1">
                <a:solidFill>
                  <a:srgbClr val="000000"/>
                </a:solidFill>
                <a:latin typeface="Courier New" panose="02070309020205020404" pitchFamily="49" charset="0"/>
              </a:rPr>
              <a:t>ServletContext</a:t>
            </a:r>
            <a:r>
              <a:rPr lang="en-US" dirty="0">
                <a:solidFill>
                  <a:srgbClr val="000000"/>
                </a:solidFill>
                <a:latin typeface="Courier New" panose="02070309020205020404" pitchFamily="49" charset="0"/>
              </a:rPr>
              <a:t> </a:t>
            </a:r>
            <a:r>
              <a:rPr lang="en-US" u="sng" dirty="0">
                <a:solidFill>
                  <a:srgbClr val="000000"/>
                </a:solidFill>
                <a:latin typeface="Courier New" panose="02070309020205020404" pitchFamily="49" charset="0"/>
              </a:rPr>
              <a:t>context = </a:t>
            </a:r>
            <a:r>
              <a:rPr lang="en-US" u="sng" dirty="0" err="1">
                <a:solidFill>
                  <a:srgbClr val="000000"/>
                </a:solidFill>
                <a:latin typeface="Courier New" panose="02070309020205020404" pitchFamily="49" charset="0"/>
              </a:rPr>
              <a:t>getServletContext</a:t>
            </a:r>
            <a:r>
              <a:rPr lang="en-US" u="sng" dirty="0">
                <a:solidFill>
                  <a:srgbClr val="000000"/>
                </a:solidFill>
                <a:latin typeface="Courier New" panose="02070309020205020404" pitchFamily="49" charset="0"/>
              </a:rPr>
              <a:t>();</a:t>
            </a:r>
          </a:p>
          <a:p>
            <a:r>
              <a:rPr lang="en-US" dirty="0" smtClean="0">
                <a:solidFill>
                  <a:srgbClr val="000000"/>
                </a:solidFill>
                <a:latin typeface="Courier New" panose="02070309020205020404" pitchFamily="49" charset="0"/>
              </a:rPr>
              <a:t>}</a:t>
            </a:r>
          </a:p>
          <a:p>
            <a:endParaRPr lang="en-US" dirty="0">
              <a:solidFill>
                <a:srgbClr val="000000"/>
              </a:solidFill>
              <a:latin typeface="Courier New" panose="02070309020205020404" pitchFamily="49" charset="0"/>
            </a:endParaRPr>
          </a:p>
          <a:p>
            <a:r>
              <a:rPr lang="en-US" dirty="0" smtClean="0">
                <a:solidFill>
                  <a:srgbClr val="000000"/>
                </a:solidFill>
                <a:latin typeface="Courier New" panose="02070309020205020404" pitchFamily="49" charset="0"/>
              </a:rPr>
              <a:t>Output: No </a:t>
            </a:r>
            <a:r>
              <a:rPr lang="en-US" dirty="0" err="1">
                <a:solidFill>
                  <a:srgbClr val="000000"/>
                </a:solidFill>
                <a:latin typeface="Courier New" panose="02070309020205020404" pitchFamily="49" charset="0"/>
              </a:rPr>
              <a:t>N</a:t>
            </a:r>
            <a:r>
              <a:rPr lang="en-US" dirty="0" err="1" smtClean="0">
                <a:solidFill>
                  <a:srgbClr val="000000"/>
                </a:solidFill>
                <a:latin typeface="Courier New" panose="02070309020205020404" pitchFamily="49" charset="0"/>
              </a:rPr>
              <a:t>ullpointer</a:t>
            </a:r>
            <a:r>
              <a:rPr lang="en-US" dirty="0" smtClean="0">
                <a:solidFill>
                  <a:srgbClr val="000000"/>
                </a:solidFill>
                <a:latin typeface="Courier New" panose="02070309020205020404" pitchFamily="49" charset="0"/>
              </a:rPr>
              <a:t> exception</a:t>
            </a:r>
          </a:p>
          <a:p>
            <a:r>
              <a:rPr lang="en-US" dirty="0" err="1"/>
              <a:t>init</a:t>
            </a:r>
            <a:r>
              <a:rPr lang="en-US" dirty="0"/>
              <a:t>() method is called internally from </a:t>
            </a:r>
            <a:r>
              <a:rPr lang="en-US" dirty="0" err="1"/>
              <a:t>init</a:t>
            </a:r>
            <a:r>
              <a:rPr lang="en-US" dirty="0"/>
              <a:t>(</a:t>
            </a:r>
            <a:r>
              <a:rPr lang="en-US" dirty="0" err="1"/>
              <a:t>ServletConfig</a:t>
            </a:r>
            <a:r>
              <a:rPr lang="en-US" dirty="0"/>
              <a:t> </a:t>
            </a:r>
            <a:r>
              <a:rPr lang="en-US" dirty="0" err="1"/>
              <a:t>config</a:t>
            </a:r>
            <a:r>
              <a:rPr lang="en-US" dirty="0"/>
              <a:t>) </a:t>
            </a:r>
            <a:r>
              <a:rPr lang="en-US" dirty="0" smtClean="0"/>
              <a:t>method.</a:t>
            </a:r>
          </a:p>
          <a:p>
            <a:r>
              <a:rPr lang="en-US" dirty="0" smtClean="0"/>
              <a:t>So here no need to call super </a:t>
            </a:r>
            <a:r>
              <a:rPr lang="en-US" dirty="0" err="1" smtClean="0"/>
              <a:t>init</a:t>
            </a:r>
            <a:r>
              <a:rPr lang="en-US" dirty="0" smtClean="0"/>
              <a:t>(</a:t>
            </a:r>
            <a:r>
              <a:rPr lang="en-US" dirty="0" err="1" smtClean="0"/>
              <a:t>config</a:t>
            </a:r>
            <a:r>
              <a:rPr lang="en-US" dirty="0" smtClean="0"/>
              <a:t>) method</a:t>
            </a:r>
            <a:endParaRPr lang="en-US" dirty="0"/>
          </a:p>
        </p:txBody>
      </p:sp>
      <p:sp>
        <p:nvSpPr>
          <p:cNvPr id="4" name="Date Placeholder 3"/>
          <p:cNvSpPr>
            <a:spLocks noGrp="1"/>
          </p:cNvSpPr>
          <p:nvPr>
            <p:ph type="dt" sz="half" idx="10"/>
          </p:nvPr>
        </p:nvSpPr>
        <p:spPr/>
        <p:txBody>
          <a:bodyPr/>
          <a:lstStyle/>
          <a:p>
            <a:fld id="{503DAE4C-4195-4704-B7C8-93860A1CBBB7}" type="datetime1">
              <a:rPr lang="en-US" smtClean="0"/>
              <a:t>9/7/2017</a:t>
            </a:fld>
            <a:endParaRPr lang="en-US"/>
          </a:p>
        </p:txBody>
      </p:sp>
      <p:sp>
        <p:nvSpPr>
          <p:cNvPr id="5" name="Footer Placeholder 4"/>
          <p:cNvSpPr>
            <a:spLocks noGrp="1"/>
          </p:cNvSpPr>
          <p:nvPr>
            <p:ph type="ftr" sz="quarter" idx="11"/>
          </p:nvPr>
        </p:nvSpPr>
        <p:spPr/>
        <p:txBody>
          <a:bodyPr/>
          <a:lstStyle/>
          <a:p>
            <a:r>
              <a:rPr lang="en-US" smtClean="0"/>
              <a:t>Presented by MangaRao</a:t>
            </a:r>
            <a:endParaRPr lang="en-US"/>
          </a:p>
        </p:txBody>
      </p:sp>
      <p:sp>
        <p:nvSpPr>
          <p:cNvPr id="6" name="Slide Number Placeholder 5"/>
          <p:cNvSpPr>
            <a:spLocks noGrp="1"/>
          </p:cNvSpPr>
          <p:nvPr>
            <p:ph type="sldNum" sz="quarter" idx="12"/>
          </p:nvPr>
        </p:nvSpPr>
        <p:spPr/>
        <p:txBody>
          <a:bodyPr/>
          <a:lstStyle/>
          <a:p>
            <a:fld id="{35BFF406-3737-46B9-A376-2F6246C6C410}" type="slidenum">
              <a:rPr lang="en-US" smtClean="0"/>
              <a:t>103</a:t>
            </a:fld>
            <a:endParaRPr lang="en-US"/>
          </a:p>
        </p:txBody>
      </p:sp>
    </p:spTree>
    <p:extLst>
      <p:ext uri="{BB962C8B-B14F-4D97-AF65-F5344CB8AC3E}">
        <p14:creationId xmlns:p14="http://schemas.microsoft.com/office/powerpoint/2010/main" val="354709722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Constructor vs </a:t>
            </a:r>
            <a:r>
              <a:rPr lang="en-US" dirty="0" err="1"/>
              <a:t>Init</a:t>
            </a:r>
            <a:r>
              <a:rPr lang="en-US" dirty="0"/>
              <a:t> method in Servlet - JEE Interview Question</a:t>
            </a:r>
          </a:p>
        </p:txBody>
      </p:sp>
      <p:sp>
        <p:nvSpPr>
          <p:cNvPr id="3" name="Content Placeholder 2"/>
          <p:cNvSpPr>
            <a:spLocks noGrp="1"/>
          </p:cNvSpPr>
          <p:nvPr>
            <p:ph idx="1"/>
          </p:nvPr>
        </p:nvSpPr>
        <p:spPr/>
        <p:txBody>
          <a:bodyPr>
            <a:normAutofit lnSpcReduction="10000"/>
          </a:bodyPr>
          <a:lstStyle/>
          <a:p>
            <a:r>
              <a:rPr lang="en-US" dirty="0"/>
              <a:t>Can we </a:t>
            </a:r>
            <a:r>
              <a:rPr lang="en-US" dirty="0" smtClean="0"/>
              <a:t>have a </a:t>
            </a:r>
            <a:r>
              <a:rPr lang="en-US" dirty="0"/>
              <a:t>Constructor in Java Servlet? </a:t>
            </a:r>
            <a:endParaRPr lang="en-US" dirty="0" smtClean="0"/>
          </a:p>
          <a:p>
            <a:r>
              <a:rPr lang="en-US" dirty="0" smtClean="0"/>
              <a:t>or </a:t>
            </a:r>
          </a:p>
          <a:p>
            <a:r>
              <a:rPr lang="en-US" dirty="0" smtClean="0"/>
              <a:t>Why </a:t>
            </a:r>
            <a:r>
              <a:rPr lang="en-US" dirty="0"/>
              <a:t>do we need constructor in Servlet if there is already an </a:t>
            </a:r>
            <a:r>
              <a:rPr lang="en-US" dirty="0" err="1"/>
              <a:t>init</a:t>
            </a:r>
            <a:r>
              <a:rPr lang="en-US" dirty="0"/>
              <a:t>() method for initializing </a:t>
            </a:r>
            <a:r>
              <a:rPr lang="en-US" dirty="0" smtClean="0"/>
              <a:t>Servlet?</a:t>
            </a:r>
          </a:p>
          <a:p>
            <a:r>
              <a:rPr lang="en-US" dirty="0" smtClean="0"/>
              <a:t> or</a:t>
            </a:r>
          </a:p>
          <a:p>
            <a:r>
              <a:rPr lang="en-US" dirty="0"/>
              <a:t>W</a:t>
            </a:r>
            <a:r>
              <a:rPr lang="en-US" dirty="0" smtClean="0"/>
              <a:t>hat </a:t>
            </a:r>
            <a:r>
              <a:rPr lang="en-US" dirty="0"/>
              <a:t>is difference between </a:t>
            </a:r>
            <a:r>
              <a:rPr lang="en-US" dirty="0" err="1"/>
              <a:t>init</a:t>
            </a:r>
            <a:r>
              <a:rPr lang="en-US" dirty="0"/>
              <a:t>() method and constructor in </a:t>
            </a:r>
            <a:r>
              <a:rPr lang="en-US" dirty="0" smtClean="0"/>
              <a:t>Servlet?</a:t>
            </a:r>
            <a:r>
              <a:rPr lang="en-US" dirty="0"/>
              <a:t/>
            </a:r>
            <a:br>
              <a:rPr lang="en-US" dirty="0"/>
            </a:br>
            <a:endParaRPr lang="en-US" dirty="0" smtClean="0"/>
          </a:p>
          <a:p>
            <a:r>
              <a:rPr lang="en-US" dirty="0" smtClean="0"/>
              <a:t>Or</a:t>
            </a:r>
          </a:p>
          <a:p>
            <a:endParaRPr lang="en-US" dirty="0" smtClean="0"/>
          </a:p>
          <a:p>
            <a:r>
              <a:rPr lang="en-US" dirty="0"/>
              <a:t/>
            </a:r>
            <a:br>
              <a:rPr lang="en-US" dirty="0"/>
            </a:br>
            <a:endParaRPr lang="en-US" dirty="0"/>
          </a:p>
        </p:txBody>
      </p:sp>
      <p:sp>
        <p:nvSpPr>
          <p:cNvPr id="4" name="Date Placeholder 3"/>
          <p:cNvSpPr>
            <a:spLocks noGrp="1"/>
          </p:cNvSpPr>
          <p:nvPr>
            <p:ph type="dt" sz="half" idx="10"/>
          </p:nvPr>
        </p:nvSpPr>
        <p:spPr/>
        <p:txBody>
          <a:bodyPr/>
          <a:lstStyle/>
          <a:p>
            <a:fld id="{503DAE4C-4195-4704-B7C8-93860A1CBBB7}" type="datetime1">
              <a:rPr lang="en-US" smtClean="0"/>
              <a:t>9/7/2017</a:t>
            </a:fld>
            <a:endParaRPr lang="en-US"/>
          </a:p>
        </p:txBody>
      </p:sp>
      <p:sp>
        <p:nvSpPr>
          <p:cNvPr id="5" name="Footer Placeholder 4"/>
          <p:cNvSpPr>
            <a:spLocks noGrp="1"/>
          </p:cNvSpPr>
          <p:nvPr>
            <p:ph type="ftr" sz="quarter" idx="11"/>
          </p:nvPr>
        </p:nvSpPr>
        <p:spPr/>
        <p:txBody>
          <a:bodyPr/>
          <a:lstStyle/>
          <a:p>
            <a:r>
              <a:rPr lang="en-US" smtClean="0"/>
              <a:t>Presented by MangaRao</a:t>
            </a:r>
            <a:endParaRPr lang="en-US"/>
          </a:p>
        </p:txBody>
      </p:sp>
      <p:sp>
        <p:nvSpPr>
          <p:cNvPr id="6" name="Slide Number Placeholder 5"/>
          <p:cNvSpPr>
            <a:spLocks noGrp="1"/>
          </p:cNvSpPr>
          <p:nvPr>
            <p:ph type="sldNum" sz="quarter" idx="12"/>
          </p:nvPr>
        </p:nvSpPr>
        <p:spPr/>
        <p:txBody>
          <a:bodyPr/>
          <a:lstStyle/>
          <a:p>
            <a:fld id="{35BFF406-3737-46B9-A376-2F6246C6C410}" type="slidenum">
              <a:rPr lang="en-US" smtClean="0"/>
              <a:t>104</a:t>
            </a:fld>
            <a:endParaRPr lang="en-US"/>
          </a:p>
        </p:txBody>
      </p:sp>
    </p:spTree>
    <p:extLst>
      <p:ext uri="{BB962C8B-B14F-4D97-AF65-F5344CB8AC3E}">
        <p14:creationId xmlns:p14="http://schemas.microsoft.com/office/powerpoint/2010/main" val="53541033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0"/>
            <a:ext cx="8596668" cy="829456"/>
          </a:xfrm>
        </p:spPr>
        <p:txBody>
          <a:bodyPr>
            <a:normAutofit fontScale="90000"/>
          </a:bodyPr>
          <a:lstStyle/>
          <a:p>
            <a:r>
              <a:rPr lang="en-US" dirty="0"/>
              <a:t>Can we define Constructor in Servlet?</a:t>
            </a:r>
            <a:br>
              <a:rPr lang="en-US" dirty="0"/>
            </a:br>
            <a:endParaRPr lang="en-US" dirty="0"/>
          </a:p>
        </p:txBody>
      </p:sp>
      <p:sp>
        <p:nvSpPr>
          <p:cNvPr id="3" name="Content Placeholder 2"/>
          <p:cNvSpPr>
            <a:spLocks noGrp="1"/>
          </p:cNvSpPr>
          <p:nvPr>
            <p:ph idx="1"/>
          </p:nvPr>
        </p:nvSpPr>
        <p:spPr>
          <a:xfrm>
            <a:off x="677334" y="554637"/>
            <a:ext cx="8596668" cy="5486726"/>
          </a:xfrm>
        </p:spPr>
        <p:txBody>
          <a:bodyPr>
            <a:normAutofit fontScale="92500" lnSpcReduction="20000"/>
          </a:bodyPr>
          <a:lstStyle/>
          <a:p>
            <a:pPr marL="0" indent="0">
              <a:buNone/>
            </a:pPr>
            <a:r>
              <a:rPr lang="en-US" dirty="0"/>
              <a:t>Yes, Servlet implementation classes can have constructor but they should be using </a:t>
            </a:r>
            <a:r>
              <a:rPr lang="en-US" dirty="0" err="1"/>
              <a:t>init</a:t>
            </a:r>
            <a:r>
              <a:rPr lang="en-US" dirty="0"/>
              <a:t>() method to initialize </a:t>
            </a:r>
            <a:endParaRPr lang="en-US" dirty="0" smtClean="0"/>
          </a:p>
          <a:p>
            <a:pPr marL="0" indent="0">
              <a:buNone/>
            </a:pPr>
            <a:r>
              <a:rPr lang="en-US" dirty="0" smtClean="0"/>
              <a:t>Servlet </a:t>
            </a:r>
            <a:r>
              <a:rPr lang="en-US" dirty="0"/>
              <a:t>because of two reasons, </a:t>
            </a:r>
            <a:endParaRPr lang="en-US" dirty="0" smtClean="0"/>
          </a:p>
          <a:p>
            <a:pPr marL="0" indent="0">
              <a:buNone/>
            </a:pPr>
            <a:endParaRPr lang="en-US" dirty="0" smtClean="0"/>
          </a:p>
          <a:p>
            <a:pPr marL="0" indent="0">
              <a:buNone/>
            </a:pPr>
            <a:r>
              <a:rPr lang="en-US" dirty="0" smtClean="0"/>
              <a:t>first </a:t>
            </a:r>
            <a:r>
              <a:rPr lang="en-US" dirty="0"/>
              <a:t>you cannot declare constructors on interface in </a:t>
            </a:r>
            <a:r>
              <a:rPr lang="en-US" dirty="0" smtClean="0"/>
              <a:t>Java</a:t>
            </a:r>
          </a:p>
          <a:p>
            <a:pPr marL="0" indent="0">
              <a:buNone/>
            </a:pPr>
            <a:endParaRPr lang="en-US" dirty="0"/>
          </a:p>
          <a:p>
            <a:pPr marL="0" indent="0">
              <a:buNone/>
            </a:pPr>
            <a:r>
              <a:rPr lang="en-US" dirty="0"/>
              <a:t>second, Servlet </a:t>
            </a:r>
            <a:r>
              <a:rPr lang="en-US" dirty="0" smtClean="0"/>
              <a:t>requires</a:t>
            </a:r>
            <a:r>
              <a:rPr lang="en-US" dirty="0"/>
              <a:t> </a:t>
            </a:r>
            <a:r>
              <a:rPr lang="en-US" dirty="0" err="1"/>
              <a:t>ServletConfig</a:t>
            </a:r>
            <a:r>
              <a:rPr lang="en-US" dirty="0"/>
              <a:t> object for initialization which is created by container as it also has reference of </a:t>
            </a:r>
            <a:r>
              <a:rPr lang="en-US" dirty="0" err="1">
                <a:hlinkClick r:id="rId2"/>
              </a:rPr>
              <a:t>ServletContext</a:t>
            </a:r>
            <a:r>
              <a:rPr lang="en-US" dirty="0">
                <a:hlinkClick r:id="rId2"/>
              </a:rPr>
              <a:t> object</a:t>
            </a:r>
            <a:r>
              <a:rPr lang="en-US" dirty="0"/>
              <a:t>, which is also created by container.</a:t>
            </a:r>
            <a:br>
              <a:rPr lang="en-US" dirty="0"/>
            </a:br>
            <a:endParaRPr lang="en-US" dirty="0" smtClean="0"/>
          </a:p>
          <a:p>
            <a:pPr marL="0" indent="0">
              <a:buNone/>
            </a:pPr>
            <a:r>
              <a:rPr lang="en-US" dirty="0" smtClean="0"/>
              <a:t>if </a:t>
            </a:r>
            <a:r>
              <a:rPr lang="en-US" dirty="0"/>
              <a:t>you don't provide an explicit constructor than compiler will add a default no argument constructor in any Servlet implementation class. Another reason that you should not initialize Servlet using constructor because </a:t>
            </a:r>
            <a:r>
              <a:rPr lang="en-US" dirty="0">
                <a:solidFill>
                  <a:srgbClr val="FF0000"/>
                </a:solidFill>
              </a:rPr>
              <a:t>Servlets are not directly instantiated by Java code, instead container </a:t>
            </a:r>
            <a:r>
              <a:rPr lang="en-US" dirty="0" smtClean="0">
                <a:solidFill>
                  <a:srgbClr val="FF0000"/>
                </a:solidFill>
              </a:rPr>
              <a:t>creates </a:t>
            </a:r>
            <a:r>
              <a:rPr lang="en-US" dirty="0">
                <a:solidFill>
                  <a:srgbClr val="FF0000"/>
                </a:solidFill>
              </a:rPr>
              <a:t>there instance and </a:t>
            </a:r>
            <a:r>
              <a:rPr lang="en-US" dirty="0" smtClean="0">
                <a:solidFill>
                  <a:srgbClr val="FF0000"/>
                </a:solidFill>
              </a:rPr>
              <a:t>keeps </a:t>
            </a:r>
            <a:r>
              <a:rPr lang="en-US" dirty="0">
                <a:solidFill>
                  <a:srgbClr val="FF0000"/>
                </a:solidFill>
              </a:rPr>
              <a:t>them in pool</a:t>
            </a:r>
            <a:r>
              <a:rPr lang="en-US" dirty="0" smtClean="0">
                <a:solidFill>
                  <a:srgbClr val="FF0000"/>
                </a:solidFill>
              </a:rPr>
              <a:t>.</a:t>
            </a:r>
          </a:p>
          <a:p>
            <a:pPr marL="0" indent="0">
              <a:buNone/>
            </a:pPr>
            <a:endParaRPr lang="en-US" dirty="0" smtClean="0">
              <a:solidFill>
                <a:srgbClr val="FF0000"/>
              </a:solidFill>
            </a:endParaRPr>
          </a:p>
          <a:p>
            <a:pPr marL="0" indent="0">
              <a:buNone/>
            </a:pPr>
            <a:r>
              <a:rPr lang="en-US" dirty="0">
                <a:solidFill>
                  <a:srgbClr val="002060"/>
                </a:solidFill>
              </a:rPr>
              <a:t>Always prefer </a:t>
            </a:r>
            <a:r>
              <a:rPr lang="en-US" dirty="0" err="1">
                <a:solidFill>
                  <a:srgbClr val="002060"/>
                </a:solidFill>
              </a:rPr>
              <a:t>init</a:t>
            </a:r>
            <a:r>
              <a:rPr lang="en-US" dirty="0">
                <a:solidFill>
                  <a:srgbClr val="002060"/>
                </a:solidFill>
              </a:rPr>
              <a:t>() method for initializing Servlet than constructor, because </a:t>
            </a:r>
            <a:r>
              <a:rPr lang="en-US" dirty="0" err="1">
                <a:solidFill>
                  <a:srgbClr val="002060"/>
                </a:solidFill>
              </a:rPr>
              <a:t>ServletConfig</a:t>
            </a:r>
            <a:r>
              <a:rPr lang="en-US" dirty="0">
                <a:solidFill>
                  <a:srgbClr val="002060"/>
                </a:solidFill>
              </a:rPr>
              <a:t> object is supplied to </a:t>
            </a:r>
            <a:r>
              <a:rPr lang="en-US" dirty="0" err="1">
                <a:solidFill>
                  <a:srgbClr val="002060"/>
                </a:solidFill>
              </a:rPr>
              <a:t>init</a:t>
            </a:r>
            <a:r>
              <a:rPr lang="en-US" dirty="0">
                <a:solidFill>
                  <a:srgbClr val="002060"/>
                </a:solidFill>
              </a:rPr>
              <a:t>() method with configuration parameters</a:t>
            </a:r>
            <a:r>
              <a:rPr lang="en-US" dirty="0" smtClean="0">
                <a:solidFill>
                  <a:srgbClr val="002060"/>
                </a:solidFill>
              </a:rPr>
              <a:t>.</a:t>
            </a:r>
            <a:endParaRPr lang="en-US" dirty="0">
              <a:solidFill>
                <a:srgbClr val="002060"/>
              </a:solidFill>
            </a:endParaRPr>
          </a:p>
        </p:txBody>
      </p:sp>
      <p:sp>
        <p:nvSpPr>
          <p:cNvPr id="4" name="Date Placeholder 3"/>
          <p:cNvSpPr>
            <a:spLocks noGrp="1"/>
          </p:cNvSpPr>
          <p:nvPr>
            <p:ph type="dt" sz="half" idx="10"/>
          </p:nvPr>
        </p:nvSpPr>
        <p:spPr/>
        <p:txBody>
          <a:bodyPr/>
          <a:lstStyle/>
          <a:p>
            <a:fld id="{503DAE4C-4195-4704-B7C8-93860A1CBBB7}" type="datetime1">
              <a:rPr lang="en-US" smtClean="0"/>
              <a:t>9/7/2017</a:t>
            </a:fld>
            <a:endParaRPr lang="en-US"/>
          </a:p>
        </p:txBody>
      </p:sp>
      <p:sp>
        <p:nvSpPr>
          <p:cNvPr id="5" name="Footer Placeholder 4"/>
          <p:cNvSpPr>
            <a:spLocks noGrp="1"/>
          </p:cNvSpPr>
          <p:nvPr>
            <p:ph type="ftr" sz="quarter" idx="11"/>
          </p:nvPr>
        </p:nvSpPr>
        <p:spPr/>
        <p:txBody>
          <a:bodyPr/>
          <a:lstStyle/>
          <a:p>
            <a:r>
              <a:rPr lang="en-US" smtClean="0"/>
              <a:t>Presented by MangaRao</a:t>
            </a:r>
            <a:endParaRPr lang="en-US"/>
          </a:p>
        </p:txBody>
      </p:sp>
      <p:sp>
        <p:nvSpPr>
          <p:cNvPr id="6" name="Slide Number Placeholder 5"/>
          <p:cNvSpPr>
            <a:spLocks noGrp="1"/>
          </p:cNvSpPr>
          <p:nvPr>
            <p:ph type="sldNum" sz="quarter" idx="12"/>
          </p:nvPr>
        </p:nvSpPr>
        <p:spPr/>
        <p:txBody>
          <a:bodyPr/>
          <a:lstStyle/>
          <a:p>
            <a:fld id="{35BFF406-3737-46B9-A376-2F6246C6C410}" type="slidenum">
              <a:rPr lang="en-US" smtClean="0"/>
              <a:t>105</a:t>
            </a:fld>
            <a:endParaRPr lang="en-US"/>
          </a:p>
        </p:txBody>
      </p:sp>
    </p:spTree>
    <p:extLst>
      <p:ext uri="{BB962C8B-B14F-4D97-AF65-F5344CB8AC3E}">
        <p14:creationId xmlns:p14="http://schemas.microsoft.com/office/powerpoint/2010/main" val="56407046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buNone/>
            </a:pPr>
            <a:r>
              <a:rPr lang="en-US" dirty="0"/>
              <a:t>Since containers from web servers like Tomcat and Jetty uses Java Reflection for creating instance of Servlet, presence of </a:t>
            </a:r>
            <a:r>
              <a:rPr lang="en-US" dirty="0">
                <a:hlinkClick r:id="rId2"/>
              </a:rPr>
              <a:t>no argument constructor is must</a:t>
            </a:r>
            <a:r>
              <a:rPr lang="en-US" dirty="0"/>
              <a:t>. So, by any chance if you provide a parametric constructor and forget to write a no argument constructor, web container will not be able to create instance of your Servlet, since there is no default constructor. </a:t>
            </a:r>
            <a:r>
              <a:rPr lang="en-US" dirty="0">
                <a:solidFill>
                  <a:srgbClr val="FF0000"/>
                </a:solidFill>
              </a:rPr>
              <a:t>Remember Java compiler doesn't add default no argument constructor, if there is a parametric constructor </a:t>
            </a:r>
            <a:r>
              <a:rPr lang="en-US" dirty="0" smtClean="0">
                <a:solidFill>
                  <a:srgbClr val="FF0000"/>
                </a:solidFill>
              </a:rPr>
              <a:t>presents </a:t>
            </a:r>
            <a:r>
              <a:rPr lang="en-US" dirty="0">
                <a:solidFill>
                  <a:srgbClr val="FF0000"/>
                </a:solidFill>
              </a:rPr>
              <a:t>in class.</a:t>
            </a:r>
            <a:r>
              <a:rPr lang="en-US" dirty="0"/>
              <a:t> That's why it's not advised to provide constructor in Servlet class.</a:t>
            </a:r>
            <a:br>
              <a:rPr lang="en-US" dirty="0"/>
            </a:br>
            <a:endParaRPr lang="en-US" dirty="0"/>
          </a:p>
        </p:txBody>
      </p:sp>
      <p:sp>
        <p:nvSpPr>
          <p:cNvPr id="4" name="Date Placeholder 3"/>
          <p:cNvSpPr>
            <a:spLocks noGrp="1"/>
          </p:cNvSpPr>
          <p:nvPr>
            <p:ph type="dt" sz="half" idx="10"/>
          </p:nvPr>
        </p:nvSpPr>
        <p:spPr/>
        <p:txBody>
          <a:bodyPr/>
          <a:lstStyle/>
          <a:p>
            <a:fld id="{503DAE4C-4195-4704-B7C8-93860A1CBBB7}" type="datetime1">
              <a:rPr lang="en-US" smtClean="0"/>
              <a:t>9/7/2017</a:t>
            </a:fld>
            <a:endParaRPr lang="en-US"/>
          </a:p>
        </p:txBody>
      </p:sp>
      <p:sp>
        <p:nvSpPr>
          <p:cNvPr id="5" name="Footer Placeholder 4"/>
          <p:cNvSpPr>
            <a:spLocks noGrp="1"/>
          </p:cNvSpPr>
          <p:nvPr>
            <p:ph type="ftr" sz="quarter" idx="11"/>
          </p:nvPr>
        </p:nvSpPr>
        <p:spPr/>
        <p:txBody>
          <a:bodyPr/>
          <a:lstStyle/>
          <a:p>
            <a:r>
              <a:rPr lang="en-US" smtClean="0"/>
              <a:t>Presented by MangaRao</a:t>
            </a:r>
            <a:endParaRPr lang="en-US"/>
          </a:p>
        </p:txBody>
      </p:sp>
      <p:sp>
        <p:nvSpPr>
          <p:cNvPr id="6" name="Slide Number Placeholder 5"/>
          <p:cNvSpPr>
            <a:spLocks noGrp="1"/>
          </p:cNvSpPr>
          <p:nvPr>
            <p:ph type="sldNum" sz="quarter" idx="12"/>
          </p:nvPr>
        </p:nvSpPr>
        <p:spPr/>
        <p:txBody>
          <a:bodyPr/>
          <a:lstStyle/>
          <a:p>
            <a:fld id="{35BFF406-3737-46B9-A376-2F6246C6C410}" type="slidenum">
              <a:rPr lang="en-US" smtClean="0"/>
              <a:t>106</a:t>
            </a:fld>
            <a:endParaRPr lang="en-US"/>
          </a:p>
        </p:txBody>
      </p:sp>
    </p:spTree>
    <p:extLst>
      <p:ext uri="{BB962C8B-B14F-4D97-AF65-F5344CB8AC3E}">
        <p14:creationId xmlns:p14="http://schemas.microsoft.com/office/powerpoint/2010/main" val="368515871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For initializing a servlet can we use a constructor in place of </a:t>
            </a:r>
            <a:r>
              <a:rPr lang="en-US" dirty="0" err="1"/>
              <a:t>init</a:t>
            </a:r>
            <a:r>
              <a:rPr lang="en-US" dirty="0"/>
              <a:t>()</a:t>
            </a:r>
          </a:p>
        </p:txBody>
      </p:sp>
      <p:sp>
        <p:nvSpPr>
          <p:cNvPr id="3" name="Content Placeholder 2"/>
          <p:cNvSpPr>
            <a:spLocks noGrp="1"/>
          </p:cNvSpPr>
          <p:nvPr>
            <p:ph idx="1"/>
          </p:nvPr>
        </p:nvSpPr>
        <p:spPr/>
        <p:txBody>
          <a:bodyPr/>
          <a:lstStyle/>
          <a:p>
            <a:pPr marL="0" indent="0">
              <a:buNone/>
            </a:pPr>
            <a:r>
              <a:rPr lang="en-US" dirty="0"/>
              <a:t>No, we can not use constructor for initializing a servlet because for initialization we need an object of </a:t>
            </a:r>
            <a:r>
              <a:rPr lang="en-US" dirty="0" err="1"/>
              <a:t>servletConfig</a:t>
            </a:r>
            <a:r>
              <a:rPr lang="en-US" dirty="0"/>
              <a:t> using this object we get all the parameter which are defined in deployment descriptor for initializing a servlet and in servlet class we have only default constructor according to older version of java so if we want to pass a </a:t>
            </a:r>
            <a:r>
              <a:rPr lang="en-US" dirty="0" err="1"/>
              <a:t>Config</a:t>
            </a:r>
            <a:r>
              <a:rPr lang="en-US" dirty="0"/>
              <a:t> object we don’t have parametrized constructor and apart from this servlet is loaded and initialized by container so it's a job of container to call the method according to servlet specification they have lifecycle method so </a:t>
            </a:r>
            <a:r>
              <a:rPr lang="en-US" dirty="0" err="1"/>
              <a:t>init</a:t>
            </a:r>
            <a:r>
              <a:rPr lang="en-US" dirty="0"/>
              <a:t>() method is called firstly</a:t>
            </a:r>
            <a:br>
              <a:rPr lang="en-US" dirty="0"/>
            </a:br>
            <a:endParaRPr lang="en-US" dirty="0"/>
          </a:p>
        </p:txBody>
      </p:sp>
      <p:sp>
        <p:nvSpPr>
          <p:cNvPr id="4" name="Date Placeholder 3"/>
          <p:cNvSpPr>
            <a:spLocks noGrp="1"/>
          </p:cNvSpPr>
          <p:nvPr>
            <p:ph type="dt" sz="half" idx="10"/>
          </p:nvPr>
        </p:nvSpPr>
        <p:spPr/>
        <p:txBody>
          <a:bodyPr/>
          <a:lstStyle/>
          <a:p>
            <a:fld id="{503DAE4C-4195-4704-B7C8-93860A1CBBB7}" type="datetime1">
              <a:rPr lang="en-US" smtClean="0"/>
              <a:t>9/7/2017</a:t>
            </a:fld>
            <a:endParaRPr lang="en-US"/>
          </a:p>
        </p:txBody>
      </p:sp>
      <p:sp>
        <p:nvSpPr>
          <p:cNvPr id="5" name="Footer Placeholder 4"/>
          <p:cNvSpPr>
            <a:spLocks noGrp="1"/>
          </p:cNvSpPr>
          <p:nvPr>
            <p:ph type="ftr" sz="quarter" idx="11"/>
          </p:nvPr>
        </p:nvSpPr>
        <p:spPr/>
        <p:txBody>
          <a:bodyPr/>
          <a:lstStyle/>
          <a:p>
            <a:r>
              <a:rPr lang="en-US" smtClean="0"/>
              <a:t>Presented by MangaRao</a:t>
            </a:r>
            <a:endParaRPr lang="en-US"/>
          </a:p>
        </p:txBody>
      </p:sp>
      <p:sp>
        <p:nvSpPr>
          <p:cNvPr id="6" name="Slide Number Placeholder 5"/>
          <p:cNvSpPr>
            <a:spLocks noGrp="1"/>
          </p:cNvSpPr>
          <p:nvPr>
            <p:ph type="sldNum" sz="quarter" idx="12"/>
          </p:nvPr>
        </p:nvSpPr>
        <p:spPr/>
        <p:txBody>
          <a:bodyPr/>
          <a:lstStyle/>
          <a:p>
            <a:fld id="{35BFF406-3737-46B9-A376-2F6246C6C410}" type="slidenum">
              <a:rPr lang="en-US" smtClean="0"/>
              <a:t>107</a:t>
            </a:fld>
            <a:endParaRPr lang="en-US"/>
          </a:p>
        </p:txBody>
      </p:sp>
    </p:spTree>
    <p:extLst>
      <p:ext uri="{BB962C8B-B14F-4D97-AF65-F5344CB8AC3E}">
        <p14:creationId xmlns:p14="http://schemas.microsoft.com/office/powerpoint/2010/main" val="213030088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2. Servlet </a:t>
            </a:r>
            <a:r>
              <a:rPr lang="en-US" dirty="0"/>
              <a:t>Example by </a:t>
            </a:r>
            <a:r>
              <a:rPr lang="en-US" dirty="0" smtClean="0"/>
              <a:t>extending the </a:t>
            </a:r>
            <a:r>
              <a:rPr lang="en-US" dirty="0"/>
              <a:t>GenericServlet class</a:t>
            </a:r>
          </a:p>
        </p:txBody>
      </p:sp>
      <p:sp>
        <p:nvSpPr>
          <p:cNvPr id="3" name="Content Placeholder 2"/>
          <p:cNvSpPr>
            <a:spLocks noGrp="1"/>
          </p:cNvSpPr>
          <p:nvPr>
            <p:ph idx="1"/>
          </p:nvPr>
        </p:nvSpPr>
        <p:spPr/>
        <p:txBody>
          <a:bodyPr>
            <a:normAutofit lnSpcReduction="10000"/>
          </a:bodyPr>
          <a:lstStyle/>
          <a:p>
            <a:r>
              <a:rPr lang="en-US" b="1" dirty="0"/>
              <a:t>public</a:t>
            </a:r>
            <a:r>
              <a:rPr lang="en-US" dirty="0"/>
              <a:t> </a:t>
            </a:r>
            <a:r>
              <a:rPr lang="en-US" b="1" dirty="0"/>
              <a:t>class</a:t>
            </a:r>
            <a:r>
              <a:rPr lang="en-US" dirty="0"/>
              <a:t> First </a:t>
            </a:r>
            <a:r>
              <a:rPr lang="en-US" b="1" dirty="0"/>
              <a:t>extends</a:t>
            </a:r>
            <a:r>
              <a:rPr lang="en-US" dirty="0"/>
              <a:t> GenericServlet{  </a:t>
            </a:r>
          </a:p>
          <a:p>
            <a:r>
              <a:rPr lang="en-US" b="1" dirty="0"/>
              <a:t>public</a:t>
            </a:r>
            <a:r>
              <a:rPr lang="en-US" dirty="0"/>
              <a:t> </a:t>
            </a:r>
            <a:r>
              <a:rPr lang="en-US" b="1" dirty="0"/>
              <a:t>void</a:t>
            </a:r>
            <a:r>
              <a:rPr lang="en-US" dirty="0"/>
              <a:t> service(ServletRequest </a:t>
            </a:r>
            <a:r>
              <a:rPr lang="en-US" dirty="0" err="1"/>
              <a:t>req,ServletResponse</a:t>
            </a:r>
            <a:r>
              <a:rPr lang="en-US" dirty="0"/>
              <a:t> res)  </a:t>
            </a:r>
          </a:p>
          <a:p>
            <a:r>
              <a:rPr lang="en-US" b="1" dirty="0"/>
              <a:t>throws</a:t>
            </a:r>
            <a:r>
              <a:rPr lang="en-US" dirty="0"/>
              <a:t> </a:t>
            </a:r>
            <a:r>
              <a:rPr lang="en-US" dirty="0" err="1"/>
              <a:t>IOException,ServletException</a:t>
            </a:r>
            <a:r>
              <a:rPr lang="en-US" dirty="0"/>
              <a:t>{  </a:t>
            </a:r>
          </a:p>
          <a:p>
            <a:r>
              <a:rPr lang="en-US" dirty="0"/>
              <a:t>  </a:t>
            </a:r>
          </a:p>
          <a:p>
            <a:r>
              <a:rPr lang="en-US" dirty="0" err="1"/>
              <a:t>res.setContentType</a:t>
            </a:r>
            <a:r>
              <a:rPr lang="en-US" dirty="0"/>
              <a:t>("text/html");  </a:t>
            </a:r>
          </a:p>
          <a:p>
            <a:r>
              <a:rPr lang="en-US" dirty="0"/>
              <a:t>  </a:t>
            </a:r>
          </a:p>
          <a:p>
            <a:r>
              <a:rPr lang="en-US" dirty="0" err="1"/>
              <a:t>PrintWriter</a:t>
            </a:r>
            <a:r>
              <a:rPr lang="en-US" dirty="0"/>
              <a:t> out=</a:t>
            </a:r>
            <a:r>
              <a:rPr lang="en-US" dirty="0" err="1"/>
              <a:t>res.getWriter</a:t>
            </a:r>
            <a:r>
              <a:rPr lang="en-US" dirty="0"/>
              <a:t>();  </a:t>
            </a:r>
          </a:p>
          <a:p>
            <a:r>
              <a:rPr lang="en-US" dirty="0" err="1"/>
              <a:t>out.print</a:t>
            </a:r>
            <a:r>
              <a:rPr lang="en-US" dirty="0"/>
              <a:t>("&lt;html&gt;&lt;body&gt;");  </a:t>
            </a:r>
          </a:p>
          <a:p>
            <a:r>
              <a:rPr lang="en-US" dirty="0" err="1"/>
              <a:t>out.print</a:t>
            </a:r>
            <a:r>
              <a:rPr lang="en-US" dirty="0"/>
              <a:t>("&lt;b&gt;hello generic servlet&lt;/b&gt;");  </a:t>
            </a:r>
          </a:p>
          <a:p>
            <a:r>
              <a:rPr lang="en-US" dirty="0" err="1"/>
              <a:t>out.print</a:t>
            </a:r>
            <a:r>
              <a:rPr lang="en-US" dirty="0"/>
              <a:t>("&lt;/body&gt;&lt;/html&gt;");  </a:t>
            </a:r>
          </a:p>
          <a:p>
            <a:endParaRPr lang="en-US" dirty="0"/>
          </a:p>
        </p:txBody>
      </p:sp>
      <p:sp>
        <p:nvSpPr>
          <p:cNvPr id="4" name="Date Placeholder 3"/>
          <p:cNvSpPr>
            <a:spLocks noGrp="1"/>
          </p:cNvSpPr>
          <p:nvPr>
            <p:ph type="dt" sz="half" idx="10"/>
          </p:nvPr>
        </p:nvSpPr>
        <p:spPr/>
        <p:txBody>
          <a:bodyPr/>
          <a:lstStyle/>
          <a:p>
            <a:fld id="{503DAE4C-4195-4704-B7C8-93860A1CBBB7}" type="datetime1">
              <a:rPr lang="en-US" smtClean="0"/>
              <a:t>9/7/2017</a:t>
            </a:fld>
            <a:endParaRPr lang="en-US"/>
          </a:p>
        </p:txBody>
      </p:sp>
      <p:sp>
        <p:nvSpPr>
          <p:cNvPr id="5" name="Footer Placeholder 4"/>
          <p:cNvSpPr>
            <a:spLocks noGrp="1"/>
          </p:cNvSpPr>
          <p:nvPr>
            <p:ph type="ftr" sz="quarter" idx="11"/>
          </p:nvPr>
        </p:nvSpPr>
        <p:spPr/>
        <p:txBody>
          <a:bodyPr/>
          <a:lstStyle/>
          <a:p>
            <a:r>
              <a:rPr lang="en-US" smtClean="0"/>
              <a:t>Presented by MangaRao</a:t>
            </a:r>
            <a:endParaRPr lang="en-US"/>
          </a:p>
        </p:txBody>
      </p:sp>
      <p:sp>
        <p:nvSpPr>
          <p:cNvPr id="6" name="Slide Number Placeholder 5"/>
          <p:cNvSpPr>
            <a:spLocks noGrp="1"/>
          </p:cNvSpPr>
          <p:nvPr>
            <p:ph type="sldNum" sz="quarter" idx="12"/>
          </p:nvPr>
        </p:nvSpPr>
        <p:spPr/>
        <p:txBody>
          <a:bodyPr/>
          <a:lstStyle/>
          <a:p>
            <a:fld id="{35BFF406-3737-46B9-A376-2F6246C6C410}" type="slidenum">
              <a:rPr lang="en-US" smtClean="0"/>
              <a:t>108</a:t>
            </a:fld>
            <a:endParaRPr lang="en-US"/>
          </a:p>
        </p:txBody>
      </p:sp>
    </p:spTree>
    <p:extLst>
      <p:ext uri="{BB962C8B-B14F-4D97-AF65-F5344CB8AC3E}">
        <p14:creationId xmlns:p14="http://schemas.microsoft.com/office/powerpoint/2010/main" val="3753604753"/>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3. </a:t>
            </a:r>
            <a:r>
              <a:rPr lang="en-US" dirty="0"/>
              <a:t>HttpServlet class</a:t>
            </a:r>
            <a:br>
              <a:rPr lang="en-US" dirty="0"/>
            </a:br>
            <a:endParaRPr lang="en-US" dirty="0"/>
          </a:p>
        </p:txBody>
      </p:sp>
      <p:sp>
        <p:nvSpPr>
          <p:cNvPr id="3" name="Content Placeholder 2"/>
          <p:cNvSpPr>
            <a:spLocks noGrp="1"/>
          </p:cNvSpPr>
          <p:nvPr>
            <p:ph idx="1"/>
          </p:nvPr>
        </p:nvSpPr>
        <p:spPr/>
        <p:txBody>
          <a:bodyPr/>
          <a:lstStyle/>
          <a:p>
            <a:r>
              <a:rPr lang="en-US" dirty="0"/>
              <a:t>The HttpServlet class extends the GenericServlet class and implements Serializable interface. It provides http specific methods such as </a:t>
            </a:r>
            <a:r>
              <a:rPr lang="en-US" dirty="0" err="1"/>
              <a:t>doGet</a:t>
            </a:r>
            <a:r>
              <a:rPr lang="en-US" dirty="0"/>
              <a:t>, </a:t>
            </a:r>
            <a:r>
              <a:rPr lang="en-US" dirty="0" err="1"/>
              <a:t>doPost</a:t>
            </a:r>
            <a:r>
              <a:rPr lang="en-US" dirty="0"/>
              <a:t>, </a:t>
            </a:r>
            <a:r>
              <a:rPr lang="en-US" dirty="0" err="1"/>
              <a:t>doHead</a:t>
            </a:r>
            <a:r>
              <a:rPr lang="en-US" dirty="0"/>
              <a:t>, </a:t>
            </a:r>
            <a:r>
              <a:rPr lang="en-US" dirty="0" err="1"/>
              <a:t>doTrace</a:t>
            </a:r>
            <a:r>
              <a:rPr lang="en-US" dirty="0"/>
              <a:t> etc.</a:t>
            </a:r>
          </a:p>
        </p:txBody>
      </p:sp>
      <p:sp>
        <p:nvSpPr>
          <p:cNvPr id="4" name="Date Placeholder 3"/>
          <p:cNvSpPr>
            <a:spLocks noGrp="1"/>
          </p:cNvSpPr>
          <p:nvPr>
            <p:ph type="dt" sz="half" idx="10"/>
          </p:nvPr>
        </p:nvSpPr>
        <p:spPr/>
        <p:txBody>
          <a:bodyPr/>
          <a:lstStyle/>
          <a:p>
            <a:fld id="{503DAE4C-4195-4704-B7C8-93860A1CBBB7}" type="datetime1">
              <a:rPr lang="en-US" smtClean="0"/>
              <a:t>9/7/2017</a:t>
            </a:fld>
            <a:endParaRPr lang="en-US"/>
          </a:p>
        </p:txBody>
      </p:sp>
      <p:sp>
        <p:nvSpPr>
          <p:cNvPr id="5" name="Footer Placeholder 4"/>
          <p:cNvSpPr>
            <a:spLocks noGrp="1"/>
          </p:cNvSpPr>
          <p:nvPr>
            <p:ph type="ftr" sz="quarter" idx="11"/>
          </p:nvPr>
        </p:nvSpPr>
        <p:spPr/>
        <p:txBody>
          <a:bodyPr/>
          <a:lstStyle/>
          <a:p>
            <a:r>
              <a:rPr lang="en-US" smtClean="0"/>
              <a:t>Presented by MangaRao</a:t>
            </a:r>
            <a:endParaRPr lang="en-US"/>
          </a:p>
        </p:txBody>
      </p:sp>
      <p:sp>
        <p:nvSpPr>
          <p:cNvPr id="6" name="Slide Number Placeholder 5"/>
          <p:cNvSpPr>
            <a:spLocks noGrp="1"/>
          </p:cNvSpPr>
          <p:nvPr>
            <p:ph type="sldNum" sz="quarter" idx="12"/>
          </p:nvPr>
        </p:nvSpPr>
        <p:spPr/>
        <p:txBody>
          <a:bodyPr/>
          <a:lstStyle/>
          <a:p>
            <a:fld id="{35BFF406-3737-46B9-A376-2F6246C6C410}" type="slidenum">
              <a:rPr lang="en-US" smtClean="0"/>
              <a:t>109</a:t>
            </a:fld>
            <a:endParaRPr lang="en-US"/>
          </a:p>
        </p:txBody>
      </p:sp>
    </p:spTree>
    <p:extLst>
      <p:ext uri="{BB962C8B-B14F-4D97-AF65-F5344CB8AC3E}">
        <p14:creationId xmlns:p14="http://schemas.microsoft.com/office/powerpoint/2010/main" val="239506748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Web designers Vs developers</a:t>
            </a:r>
            <a:endParaRPr lang="en-US" dirty="0"/>
          </a:p>
        </p:txBody>
      </p:sp>
      <p:sp>
        <p:nvSpPr>
          <p:cNvPr id="4" name="Date Placeholder 3"/>
          <p:cNvSpPr>
            <a:spLocks noGrp="1"/>
          </p:cNvSpPr>
          <p:nvPr>
            <p:ph type="dt" sz="half" idx="10"/>
          </p:nvPr>
        </p:nvSpPr>
        <p:spPr/>
        <p:txBody>
          <a:bodyPr/>
          <a:lstStyle/>
          <a:p>
            <a:fld id="{503DAE4C-4195-4704-B7C8-93860A1CBBB7}" type="datetime1">
              <a:rPr lang="en-US" smtClean="0"/>
              <a:t>9/7/2017</a:t>
            </a:fld>
            <a:endParaRPr lang="en-US"/>
          </a:p>
        </p:txBody>
      </p:sp>
      <p:sp>
        <p:nvSpPr>
          <p:cNvPr id="5" name="Footer Placeholder 4"/>
          <p:cNvSpPr>
            <a:spLocks noGrp="1"/>
          </p:cNvSpPr>
          <p:nvPr>
            <p:ph type="ftr" sz="quarter" idx="11"/>
          </p:nvPr>
        </p:nvSpPr>
        <p:spPr/>
        <p:txBody>
          <a:bodyPr/>
          <a:lstStyle/>
          <a:p>
            <a:r>
              <a:rPr lang="en-US" smtClean="0"/>
              <a:t>Presented by MangaRao</a:t>
            </a:r>
            <a:endParaRPr lang="en-US"/>
          </a:p>
        </p:txBody>
      </p:sp>
      <p:sp>
        <p:nvSpPr>
          <p:cNvPr id="6" name="Slide Number Placeholder 5"/>
          <p:cNvSpPr>
            <a:spLocks noGrp="1"/>
          </p:cNvSpPr>
          <p:nvPr>
            <p:ph type="sldNum" sz="quarter" idx="12"/>
          </p:nvPr>
        </p:nvSpPr>
        <p:spPr/>
        <p:txBody>
          <a:bodyPr/>
          <a:lstStyle/>
          <a:p>
            <a:fld id="{35BFF406-3737-46B9-A376-2F6246C6C410}" type="slidenum">
              <a:rPr lang="en-US" smtClean="0"/>
              <a:t>11</a:t>
            </a:fld>
            <a:endParaRPr lang="en-US"/>
          </a:p>
        </p:txBody>
      </p:sp>
      <p:pic>
        <p:nvPicPr>
          <p:cNvPr id="10242" name="Picture 2" descr="No automatic alt text available."/>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071019" y="2834481"/>
            <a:ext cx="3810000" cy="2533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729091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Methods of HTTP Servlet</a:t>
            </a:r>
            <a:endParaRPr lang="en-US" dirty="0"/>
          </a:p>
        </p:txBody>
      </p:sp>
      <p:sp>
        <p:nvSpPr>
          <p:cNvPr id="3" name="Content Placeholder 2"/>
          <p:cNvSpPr>
            <a:spLocks noGrp="1"/>
          </p:cNvSpPr>
          <p:nvPr>
            <p:ph idx="1"/>
          </p:nvPr>
        </p:nvSpPr>
        <p:spPr/>
        <p:txBody>
          <a:bodyPr/>
          <a:lstStyle/>
          <a:p>
            <a:r>
              <a:rPr lang="en-US" b="1" dirty="0"/>
              <a:t>public void service(ServletRequest </a:t>
            </a:r>
            <a:r>
              <a:rPr lang="en-US" b="1" dirty="0" err="1"/>
              <a:t>req,ServletResponse</a:t>
            </a:r>
            <a:r>
              <a:rPr lang="en-US" b="1" dirty="0"/>
              <a:t> res)</a:t>
            </a:r>
            <a:r>
              <a:rPr lang="en-US" dirty="0"/>
              <a:t> dispatches the request to the protected service method by converting the request and response object into http type.</a:t>
            </a:r>
          </a:p>
          <a:p>
            <a:r>
              <a:rPr lang="en-US" b="1" dirty="0"/>
              <a:t>protected void service(HttpServletRequest </a:t>
            </a:r>
            <a:r>
              <a:rPr lang="en-US" b="1" dirty="0" err="1"/>
              <a:t>req</a:t>
            </a:r>
            <a:r>
              <a:rPr lang="en-US" b="1" dirty="0"/>
              <a:t>, </a:t>
            </a:r>
            <a:r>
              <a:rPr lang="en-US" b="1" dirty="0" err="1"/>
              <a:t>HttpServletResponse</a:t>
            </a:r>
            <a:r>
              <a:rPr lang="en-US" b="1" dirty="0"/>
              <a:t> res)</a:t>
            </a:r>
            <a:r>
              <a:rPr lang="en-US" dirty="0"/>
              <a:t> receives the request from the service method, and dispatches the request to the </a:t>
            </a:r>
            <a:r>
              <a:rPr lang="en-US" dirty="0" err="1"/>
              <a:t>doXXX</a:t>
            </a:r>
            <a:r>
              <a:rPr lang="en-US" dirty="0"/>
              <a:t>() method depending on the incoming http request type.</a:t>
            </a:r>
          </a:p>
          <a:p>
            <a:r>
              <a:rPr lang="en-US" b="1" dirty="0"/>
              <a:t>protected void </a:t>
            </a:r>
            <a:r>
              <a:rPr lang="en-US" b="1" dirty="0" err="1"/>
              <a:t>doGet</a:t>
            </a:r>
            <a:r>
              <a:rPr lang="en-US" b="1" dirty="0"/>
              <a:t>(HttpServletRequest </a:t>
            </a:r>
            <a:r>
              <a:rPr lang="en-US" b="1" dirty="0" err="1"/>
              <a:t>req</a:t>
            </a:r>
            <a:r>
              <a:rPr lang="en-US" b="1" dirty="0"/>
              <a:t>, </a:t>
            </a:r>
            <a:r>
              <a:rPr lang="en-US" b="1" dirty="0" err="1"/>
              <a:t>HttpServletResponse</a:t>
            </a:r>
            <a:r>
              <a:rPr lang="en-US" b="1" dirty="0"/>
              <a:t> res)</a:t>
            </a:r>
            <a:r>
              <a:rPr lang="en-US" dirty="0"/>
              <a:t> handles the GET request. It is invoked by the web container.</a:t>
            </a:r>
          </a:p>
          <a:p>
            <a:r>
              <a:rPr lang="en-US" b="1" dirty="0"/>
              <a:t>protected void </a:t>
            </a:r>
            <a:r>
              <a:rPr lang="en-US" b="1" dirty="0" err="1"/>
              <a:t>doPost</a:t>
            </a:r>
            <a:r>
              <a:rPr lang="en-US" b="1" dirty="0"/>
              <a:t>(HttpServletRequest </a:t>
            </a:r>
            <a:r>
              <a:rPr lang="en-US" b="1" dirty="0" err="1"/>
              <a:t>req</a:t>
            </a:r>
            <a:r>
              <a:rPr lang="en-US" b="1" dirty="0"/>
              <a:t>, </a:t>
            </a:r>
            <a:r>
              <a:rPr lang="en-US" b="1" dirty="0" err="1"/>
              <a:t>HttpServletResponse</a:t>
            </a:r>
            <a:r>
              <a:rPr lang="en-US" b="1" dirty="0"/>
              <a:t> res)</a:t>
            </a:r>
            <a:r>
              <a:rPr lang="en-US" dirty="0"/>
              <a:t> handles the POST request. It is invoked by the web container.</a:t>
            </a:r>
          </a:p>
          <a:p>
            <a:endParaRPr lang="en-US" dirty="0"/>
          </a:p>
        </p:txBody>
      </p:sp>
      <p:sp>
        <p:nvSpPr>
          <p:cNvPr id="4" name="Date Placeholder 3"/>
          <p:cNvSpPr>
            <a:spLocks noGrp="1"/>
          </p:cNvSpPr>
          <p:nvPr>
            <p:ph type="dt" sz="half" idx="10"/>
          </p:nvPr>
        </p:nvSpPr>
        <p:spPr/>
        <p:txBody>
          <a:bodyPr/>
          <a:lstStyle/>
          <a:p>
            <a:fld id="{503DAE4C-4195-4704-B7C8-93860A1CBBB7}" type="datetime1">
              <a:rPr lang="en-US" smtClean="0"/>
              <a:t>9/7/2017</a:t>
            </a:fld>
            <a:endParaRPr lang="en-US"/>
          </a:p>
        </p:txBody>
      </p:sp>
      <p:sp>
        <p:nvSpPr>
          <p:cNvPr id="5" name="Footer Placeholder 4"/>
          <p:cNvSpPr>
            <a:spLocks noGrp="1"/>
          </p:cNvSpPr>
          <p:nvPr>
            <p:ph type="ftr" sz="quarter" idx="11"/>
          </p:nvPr>
        </p:nvSpPr>
        <p:spPr/>
        <p:txBody>
          <a:bodyPr/>
          <a:lstStyle/>
          <a:p>
            <a:r>
              <a:rPr lang="en-US" smtClean="0"/>
              <a:t>Presented by MangaRao</a:t>
            </a:r>
            <a:endParaRPr lang="en-US"/>
          </a:p>
        </p:txBody>
      </p:sp>
      <p:sp>
        <p:nvSpPr>
          <p:cNvPr id="6" name="Slide Number Placeholder 5"/>
          <p:cNvSpPr>
            <a:spLocks noGrp="1"/>
          </p:cNvSpPr>
          <p:nvPr>
            <p:ph type="sldNum" sz="quarter" idx="12"/>
          </p:nvPr>
        </p:nvSpPr>
        <p:spPr/>
        <p:txBody>
          <a:bodyPr/>
          <a:lstStyle/>
          <a:p>
            <a:fld id="{35BFF406-3737-46B9-A376-2F6246C6C410}" type="slidenum">
              <a:rPr lang="en-US" smtClean="0"/>
              <a:t>110</a:t>
            </a:fld>
            <a:endParaRPr lang="en-US"/>
          </a:p>
        </p:txBody>
      </p:sp>
    </p:spTree>
    <p:extLst>
      <p:ext uri="{BB962C8B-B14F-4D97-AF65-F5344CB8AC3E}">
        <p14:creationId xmlns:p14="http://schemas.microsoft.com/office/powerpoint/2010/main" val="4144398608"/>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Methods of HTTP Servlet</a:t>
            </a:r>
            <a:endParaRPr lang="en-US" dirty="0"/>
          </a:p>
        </p:txBody>
      </p:sp>
      <p:sp>
        <p:nvSpPr>
          <p:cNvPr id="3" name="Content Placeholder 2"/>
          <p:cNvSpPr>
            <a:spLocks noGrp="1"/>
          </p:cNvSpPr>
          <p:nvPr>
            <p:ph idx="1"/>
          </p:nvPr>
        </p:nvSpPr>
        <p:spPr/>
        <p:txBody>
          <a:bodyPr>
            <a:normAutofit fontScale="92500"/>
          </a:bodyPr>
          <a:lstStyle/>
          <a:p>
            <a:r>
              <a:rPr lang="en-US" b="1" dirty="0"/>
              <a:t>protected void </a:t>
            </a:r>
            <a:r>
              <a:rPr lang="en-US" b="1" dirty="0" err="1"/>
              <a:t>doHead</a:t>
            </a:r>
            <a:r>
              <a:rPr lang="en-US" b="1" dirty="0"/>
              <a:t>(HttpServletRequest </a:t>
            </a:r>
            <a:r>
              <a:rPr lang="en-US" b="1" dirty="0" err="1"/>
              <a:t>req</a:t>
            </a:r>
            <a:r>
              <a:rPr lang="en-US" b="1" dirty="0"/>
              <a:t>, </a:t>
            </a:r>
            <a:r>
              <a:rPr lang="en-US" b="1" dirty="0" err="1"/>
              <a:t>HttpServletResponse</a:t>
            </a:r>
            <a:r>
              <a:rPr lang="en-US" b="1" dirty="0"/>
              <a:t> res)</a:t>
            </a:r>
            <a:r>
              <a:rPr lang="en-US" dirty="0"/>
              <a:t> handles the HEAD request. It is invoked by the web container.</a:t>
            </a:r>
          </a:p>
          <a:p>
            <a:r>
              <a:rPr lang="en-US" b="1" dirty="0"/>
              <a:t>protected void </a:t>
            </a:r>
            <a:r>
              <a:rPr lang="en-US" b="1" dirty="0" err="1"/>
              <a:t>doOptions</a:t>
            </a:r>
            <a:r>
              <a:rPr lang="en-US" b="1" dirty="0"/>
              <a:t>(HttpServletRequest </a:t>
            </a:r>
            <a:r>
              <a:rPr lang="en-US" b="1" dirty="0" err="1"/>
              <a:t>req</a:t>
            </a:r>
            <a:r>
              <a:rPr lang="en-US" b="1" dirty="0"/>
              <a:t>, </a:t>
            </a:r>
            <a:r>
              <a:rPr lang="en-US" b="1" dirty="0" err="1"/>
              <a:t>HttpServletResponse</a:t>
            </a:r>
            <a:r>
              <a:rPr lang="en-US" b="1" dirty="0"/>
              <a:t> res)</a:t>
            </a:r>
            <a:r>
              <a:rPr lang="en-US" dirty="0"/>
              <a:t> handles the OPTIONS request. It is invoked by the web container.</a:t>
            </a:r>
          </a:p>
          <a:p>
            <a:r>
              <a:rPr lang="en-US" b="1" dirty="0"/>
              <a:t>protected void </a:t>
            </a:r>
            <a:r>
              <a:rPr lang="en-US" b="1" dirty="0" err="1"/>
              <a:t>doPut</a:t>
            </a:r>
            <a:r>
              <a:rPr lang="en-US" b="1" dirty="0"/>
              <a:t>(HttpServletRequest </a:t>
            </a:r>
            <a:r>
              <a:rPr lang="en-US" b="1" dirty="0" err="1"/>
              <a:t>req</a:t>
            </a:r>
            <a:r>
              <a:rPr lang="en-US" b="1" dirty="0"/>
              <a:t>, </a:t>
            </a:r>
            <a:r>
              <a:rPr lang="en-US" b="1" dirty="0" err="1"/>
              <a:t>HttpServletResponse</a:t>
            </a:r>
            <a:r>
              <a:rPr lang="en-US" b="1" dirty="0"/>
              <a:t> res)</a:t>
            </a:r>
            <a:r>
              <a:rPr lang="en-US" dirty="0"/>
              <a:t> handles the PUT request. It is invoked by the web container.</a:t>
            </a:r>
          </a:p>
          <a:p>
            <a:r>
              <a:rPr lang="en-US" b="1" dirty="0"/>
              <a:t>protected void </a:t>
            </a:r>
            <a:r>
              <a:rPr lang="en-US" b="1" dirty="0" err="1"/>
              <a:t>doTrace</a:t>
            </a:r>
            <a:r>
              <a:rPr lang="en-US" b="1" dirty="0"/>
              <a:t>(HttpServletRequest </a:t>
            </a:r>
            <a:r>
              <a:rPr lang="en-US" b="1" dirty="0" err="1"/>
              <a:t>req</a:t>
            </a:r>
            <a:r>
              <a:rPr lang="en-US" b="1" dirty="0"/>
              <a:t>, </a:t>
            </a:r>
            <a:r>
              <a:rPr lang="en-US" b="1" dirty="0" err="1"/>
              <a:t>HttpServletResponse</a:t>
            </a:r>
            <a:r>
              <a:rPr lang="en-US" b="1" dirty="0"/>
              <a:t> res)</a:t>
            </a:r>
            <a:r>
              <a:rPr lang="en-US" dirty="0"/>
              <a:t> handles the TRACE request. It is invoked by the web container.</a:t>
            </a:r>
          </a:p>
          <a:p>
            <a:r>
              <a:rPr lang="en-US" b="1" dirty="0"/>
              <a:t>protected void </a:t>
            </a:r>
            <a:r>
              <a:rPr lang="en-US" b="1" dirty="0" err="1"/>
              <a:t>doDelete</a:t>
            </a:r>
            <a:r>
              <a:rPr lang="en-US" b="1" dirty="0"/>
              <a:t>(HttpServletRequest </a:t>
            </a:r>
            <a:r>
              <a:rPr lang="en-US" b="1" dirty="0" err="1"/>
              <a:t>req</a:t>
            </a:r>
            <a:r>
              <a:rPr lang="en-US" b="1" dirty="0"/>
              <a:t>, </a:t>
            </a:r>
            <a:r>
              <a:rPr lang="en-US" b="1" dirty="0" err="1"/>
              <a:t>HttpServletResponse</a:t>
            </a:r>
            <a:r>
              <a:rPr lang="en-US" b="1" dirty="0"/>
              <a:t> res)</a:t>
            </a:r>
            <a:r>
              <a:rPr lang="en-US" dirty="0"/>
              <a:t> handles the DELETE request. It is invoked by the web container.</a:t>
            </a:r>
          </a:p>
          <a:p>
            <a:r>
              <a:rPr lang="en-US" b="1" dirty="0"/>
              <a:t>protected long </a:t>
            </a:r>
            <a:r>
              <a:rPr lang="en-US" b="1" dirty="0" err="1"/>
              <a:t>getLastModified</a:t>
            </a:r>
            <a:r>
              <a:rPr lang="en-US" b="1" dirty="0"/>
              <a:t>(HttpServletRequest </a:t>
            </a:r>
            <a:r>
              <a:rPr lang="en-US" b="1" dirty="0" err="1"/>
              <a:t>req</a:t>
            </a:r>
            <a:r>
              <a:rPr lang="en-US" b="1" dirty="0"/>
              <a:t>)</a:t>
            </a:r>
            <a:r>
              <a:rPr lang="en-US" dirty="0"/>
              <a:t> returns the time when HttpServletRequest was last modified since midnight January 1, 1970 GMT.</a:t>
            </a:r>
          </a:p>
          <a:p>
            <a:endParaRPr lang="en-US" dirty="0"/>
          </a:p>
        </p:txBody>
      </p:sp>
      <p:sp>
        <p:nvSpPr>
          <p:cNvPr id="4" name="Date Placeholder 3"/>
          <p:cNvSpPr>
            <a:spLocks noGrp="1"/>
          </p:cNvSpPr>
          <p:nvPr>
            <p:ph type="dt" sz="half" idx="10"/>
          </p:nvPr>
        </p:nvSpPr>
        <p:spPr/>
        <p:txBody>
          <a:bodyPr/>
          <a:lstStyle/>
          <a:p>
            <a:fld id="{503DAE4C-4195-4704-B7C8-93860A1CBBB7}" type="datetime1">
              <a:rPr lang="en-US" smtClean="0"/>
              <a:t>9/7/2017</a:t>
            </a:fld>
            <a:endParaRPr lang="en-US"/>
          </a:p>
        </p:txBody>
      </p:sp>
      <p:sp>
        <p:nvSpPr>
          <p:cNvPr id="5" name="Footer Placeholder 4"/>
          <p:cNvSpPr>
            <a:spLocks noGrp="1"/>
          </p:cNvSpPr>
          <p:nvPr>
            <p:ph type="ftr" sz="quarter" idx="11"/>
          </p:nvPr>
        </p:nvSpPr>
        <p:spPr/>
        <p:txBody>
          <a:bodyPr/>
          <a:lstStyle/>
          <a:p>
            <a:r>
              <a:rPr lang="en-US" smtClean="0"/>
              <a:t>Presented by MangaRao</a:t>
            </a:r>
            <a:endParaRPr lang="en-US"/>
          </a:p>
        </p:txBody>
      </p:sp>
      <p:sp>
        <p:nvSpPr>
          <p:cNvPr id="6" name="Slide Number Placeholder 5"/>
          <p:cNvSpPr>
            <a:spLocks noGrp="1"/>
          </p:cNvSpPr>
          <p:nvPr>
            <p:ph type="sldNum" sz="quarter" idx="12"/>
          </p:nvPr>
        </p:nvSpPr>
        <p:spPr/>
        <p:txBody>
          <a:bodyPr/>
          <a:lstStyle/>
          <a:p>
            <a:fld id="{35BFF406-3737-46B9-A376-2F6246C6C410}" type="slidenum">
              <a:rPr lang="en-US" smtClean="0"/>
              <a:t>111</a:t>
            </a:fld>
            <a:endParaRPr lang="en-US"/>
          </a:p>
        </p:txBody>
      </p:sp>
    </p:spTree>
    <p:extLst>
      <p:ext uri="{BB962C8B-B14F-4D97-AF65-F5344CB8AC3E}">
        <p14:creationId xmlns:p14="http://schemas.microsoft.com/office/powerpoint/2010/main" val="2602634955"/>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14300"/>
            <a:ext cx="8596668" cy="330200"/>
          </a:xfrm>
        </p:spPr>
        <p:txBody>
          <a:bodyPr>
            <a:noAutofit/>
          </a:bodyPr>
          <a:lstStyle/>
          <a:p>
            <a:r>
              <a:rPr lang="en-US" sz="2000" dirty="0" smtClean="0"/>
              <a:t>3. Creating Servlet by </a:t>
            </a:r>
            <a:r>
              <a:rPr lang="en-US" sz="2000" smtClean="0"/>
              <a:t>extending HttpServlet</a:t>
            </a:r>
            <a:endParaRPr lang="en-US" sz="2000" dirty="0"/>
          </a:p>
        </p:txBody>
      </p:sp>
      <p:sp>
        <p:nvSpPr>
          <p:cNvPr id="3" name="Content Placeholder 2"/>
          <p:cNvSpPr>
            <a:spLocks noGrp="1"/>
          </p:cNvSpPr>
          <p:nvPr>
            <p:ph idx="1"/>
          </p:nvPr>
        </p:nvSpPr>
        <p:spPr>
          <a:xfrm>
            <a:off x="677334" y="901701"/>
            <a:ext cx="8596668" cy="5139662"/>
          </a:xfrm>
        </p:spPr>
        <p:txBody>
          <a:bodyPr>
            <a:normAutofit/>
          </a:bodyPr>
          <a:lstStyle/>
          <a:p>
            <a:r>
              <a:rPr lang="en-US" dirty="0"/>
              <a:t>public class </a:t>
            </a:r>
            <a:r>
              <a:rPr lang="en-US" dirty="0" err="1"/>
              <a:t>DemoServlet</a:t>
            </a:r>
            <a:r>
              <a:rPr lang="en-US" dirty="0"/>
              <a:t> extends HttpServlet{</a:t>
            </a:r>
          </a:p>
          <a:p>
            <a:endParaRPr lang="en-US" dirty="0"/>
          </a:p>
          <a:p>
            <a:r>
              <a:rPr lang="en-US" dirty="0"/>
              <a:t>public void </a:t>
            </a:r>
            <a:r>
              <a:rPr lang="en-US" dirty="0" err="1"/>
              <a:t>doGet</a:t>
            </a:r>
            <a:r>
              <a:rPr lang="en-US" dirty="0"/>
              <a:t>(HttpServletRequest </a:t>
            </a:r>
            <a:r>
              <a:rPr lang="en-US" dirty="0" err="1"/>
              <a:t>req</a:t>
            </a:r>
            <a:r>
              <a:rPr lang="en-US" dirty="0"/>
              <a:t>, HttpServletResponse res) throws </a:t>
            </a:r>
            <a:r>
              <a:rPr lang="en-US" dirty="0" err="1"/>
              <a:t>ServletException</a:t>
            </a:r>
            <a:r>
              <a:rPr lang="en-US" dirty="0"/>
              <a:t>, </a:t>
            </a:r>
            <a:r>
              <a:rPr lang="en-US" dirty="0" err="1"/>
              <a:t>IOException</a:t>
            </a:r>
            <a:r>
              <a:rPr lang="en-US" dirty="0"/>
              <a:t>{</a:t>
            </a:r>
          </a:p>
          <a:p>
            <a:endParaRPr lang="en-US" dirty="0"/>
          </a:p>
          <a:p>
            <a:r>
              <a:rPr lang="en-US" dirty="0"/>
              <a:t>	</a:t>
            </a:r>
            <a:r>
              <a:rPr lang="en-US" dirty="0" err="1"/>
              <a:t>res.setContentType</a:t>
            </a:r>
            <a:r>
              <a:rPr lang="en-US" dirty="0"/>
              <a:t>("text/html");</a:t>
            </a:r>
          </a:p>
          <a:p>
            <a:r>
              <a:rPr lang="en-US" dirty="0"/>
              <a:t>	PrintWriter pw = </a:t>
            </a:r>
            <a:r>
              <a:rPr lang="en-US" dirty="0" err="1"/>
              <a:t>res.getWriter</a:t>
            </a:r>
            <a:r>
              <a:rPr lang="en-US" dirty="0"/>
              <a:t>();</a:t>
            </a:r>
          </a:p>
          <a:p>
            <a:r>
              <a:rPr lang="en-US" dirty="0"/>
              <a:t>	</a:t>
            </a:r>
            <a:r>
              <a:rPr lang="en-US" dirty="0" err="1"/>
              <a:t>pw.println</a:t>
            </a:r>
            <a:r>
              <a:rPr lang="en-US" dirty="0"/>
              <a:t>("&lt;html&gt;&lt;body </a:t>
            </a:r>
            <a:r>
              <a:rPr lang="en-US" dirty="0" err="1"/>
              <a:t>bgcolor</a:t>
            </a:r>
            <a:r>
              <a:rPr lang="en-US" dirty="0"/>
              <a:t>='green'&gt;");</a:t>
            </a:r>
          </a:p>
          <a:p>
            <a:r>
              <a:rPr lang="en-US" dirty="0"/>
              <a:t>	</a:t>
            </a:r>
            <a:r>
              <a:rPr lang="en-US" dirty="0" err="1"/>
              <a:t>pw.println</a:t>
            </a:r>
            <a:r>
              <a:rPr lang="en-US" dirty="0"/>
              <a:t>("Welcome to First servlet program");</a:t>
            </a:r>
          </a:p>
          <a:p>
            <a:r>
              <a:rPr lang="en-US" dirty="0"/>
              <a:t>	</a:t>
            </a:r>
            <a:r>
              <a:rPr lang="en-US" dirty="0" err="1"/>
              <a:t>pw.println</a:t>
            </a:r>
            <a:r>
              <a:rPr lang="en-US" dirty="0"/>
              <a:t>("&lt;/body&gt;&lt;/html&gt;");</a:t>
            </a:r>
          </a:p>
          <a:p>
            <a:endParaRPr lang="en-US" dirty="0"/>
          </a:p>
          <a:p>
            <a:r>
              <a:rPr lang="en-US" dirty="0"/>
              <a:t>}//</a:t>
            </a:r>
            <a:r>
              <a:rPr lang="en-US" dirty="0" err="1"/>
              <a:t>doGet</a:t>
            </a:r>
            <a:r>
              <a:rPr lang="en-US" dirty="0"/>
              <a:t> method ends </a:t>
            </a:r>
            <a:r>
              <a:rPr lang="en-US" dirty="0" smtClean="0"/>
              <a:t>here</a:t>
            </a:r>
          </a:p>
          <a:p>
            <a:r>
              <a:rPr lang="en-US" dirty="0"/>
              <a:t>}</a:t>
            </a:r>
          </a:p>
        </p:txBody>
      </p:sp>
      <p:sp>
        <p:nvSpPr>
          <p:cNvPr id="4" name="Date Placeholder 3"/>
          <p:cNvSpPr>
            <a:spLocks noGrp="1"/>
          </p:cNvSpPr>
          <p:nvPr>
            <p:ph type="dt" sz="half" idx="10"/>
          </p:nvPr>
        </p:nvSpPr>
        <p:spPr/>
        <p:txBody>
          <a:bodyPr/>
          <a:lstStyle/>
          <a:p>
            <a:fld id="{503DAE4C-4195-4704-B7C8-93860A1CBBB7}" type="datetime1">
              <a:rPr lang="en-US" smtClean="0"/>
              <a:t>9/7/2017</a:t>
            </a:fld>
            <a:endParaRPr lang="en-US"/>
          </a:p>
        </p:txBody>
      </p:sp>
      <p:sp>
        <p:nvSpPr>
          <p:cNvPr id="5" name="Footer Placeholder 4"/>
          <p:cNvSpPr>
            <a:spLocks noGrp="1"/>
          </p:cNvSpPr>
          <p:nvPr>
            <p:ph type="ftr" sz="quarter" idx="11"/>
          </p:nvPr>
        </p:nvSpPr>
        <p:spPr/>
        <p:txBody>
          <a:bodyPr/>
          <a:lstStyle/>
          <a:p>
            <a:r>
              <a:rPr lang="en-US" smtClean="0"/>
              <a:t>Presented by MangaRao</a:t>
            </a:r>
            <a:endParaRPr lang="en-US"/>
          </a:p>
        </p:txBody>
      </p:sp>
      <p:sp>
        <p:nvSpPr>
          <p:cNvPr id="6" name="Slide Number Placeholder 5"/>
          <p:cNvSpPr>
            <a:spLocks noGrp="1"/>
          </p:cNvSpPr>
          <p:nvPr>
            <p:ph type="sldNum" sz="quarter" idx="12"/>
          </p:nvPr>
        </p:nvSpPr>
        <p:spPr/>
        <p:txBody>
          <a:bodyPr/>
          <a:lstStyle/>
          <a:p>
            <a:fld id="{35BFF406-3737-46B9-A376-2F6246C6C410}" type="slidenum">
              <a:rPr lang="en-US" smtClean="0"/>
              <a:t>112</a:t>
            </a:fld>
            <a:endParaRPr lang="en-US"/>
          </a:p>
        </p:txBody>
      </p:sp>
    </p:spTree>
    <p:extLst>
      <p:ext uri="{BB962C8B-B14F-4D97-AF65-F5344CB8AC3E}">
        <p14:creationId xmlns:p14="http://schemas.microsoft.com/office/powerpoint/2010/main" val="1446631460"/>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How Servlet works?</a:t>
            </a:r>
            <a:br>
              <a:rPr lang="en-US" b="1" dirty="0"/>
            </a:br>
            <a:endParaRPr lang="en-US" dirty="0"/>
          </a:p>
        </p:txBody>
      </p:sp>
      <p:sp>
        <p:nvSpPr>
          <p:cNvPr id="3" name="Content Placeholder 2"/>
          <p:cNvSpPr>
            <a:spLocks noGrp="1"/>
          </p:cNvSpPr>
          <p:nvPr>
            <p:ph idx="1"/>
          </p:nvPr>
        </p:nvSpPr>
        <p:spPr/>
        <p:txBody>
          <a:bodyPr/>
          <a:lstStyle/>
          <a:p>
            <a:r>
              <a:rPr lang="en-US" dirty="0"/>
              <a:t>The server checks if the servlet is requested </a:t>
            </a:r>
            <a:r>
              <a:rPr lang="en-US" b="1" dirty="0"/>
              <a:t>for the first time</a:t>
            </a:r>
            <a:r>
              <a:rPr lang="en-US" dirty="0"/>
              <a:t>. </a:t>
            </a:r>
          </a:p>
          <a:p>
            <a:r>
              <a:rPr lang="en-US" b="1" dirty="0"/>
              <a:t>If yes,</a:t>
            </a:r>
            <a:r>
              <a:rPr lang="en-US" dirty="0"/>
              <a:t> web container does the following tasks:</a:t>
            </a:r>
          </a:p>
          <a:p>
            <a:r>
              <a:rPr lang="en-US" dirty="0"/>
              <a:t>loads the servlet class.</a:t>
            </a:r>
          </a:p>
          <a:p>
            <a:r>
              <a:rPr lang="en-US" dirty="0"/>
              <a:t>instantiates the servlet class.</a:t>
            </a:r>
          </a:p>
          <a:p>
            <a:r>
              <a:rPr lang="en-US" dirty="0"/>
              <a:t>calls the </a:t>
            </a:r>
            <a:r>
              <a:rPr lang="en-US" dirty="0" err="1"/>
              <a:t>init</a:t>
            </a:r>
            <a:r>
              <a:rPr lang="en-US" dirty="0"/>
              <a:t> method passing the ServletConfig object</a:t>
            </a:r>
          </a:p>
          <a:p>
            <a:r>
              <a:rPr lang="en-US" b="1" dirty="0"/>
              <a:t>else</a:t>
            </a:r>
            <a:endParaRPr lang="en-US" dirty="0"/>
          </a:p>
          <a:p>
            <a:r>
              <a:rPr lang="en-US" dirty="0"/>
              <a:t>calls the service method passing request and response objects</a:t>
            </a:r>
          </a:p>
          <a:p>
            <a:r>
              <a:rPr lang="en-US" dirty="0"/>
              <a:t>The web container calls the destroy method when it needs to remove the servlet such as at time of stopping server or </a:t>
            </a:r>
            <a:r>
              <a:rPr lang="en-US" dirty="0" smtClean="0"/>
              <a:t>un-deploying </a:t>
            </a:r>
            <a:r>
              <a:rPr lang="en-US" dirty="0"/>
              <a:t>the project.</a:t>
            </a:r>
          </a:p>
          <a:p>
            <a:endParaRPr lang="en-US" dirty="0"/>
          </a:p>
        </p:txBody>
      </p:sp>
      <p:sp>
        <p:nvSpPr>
          <p:cNvPr id="4" name="Date Placeholder 3"/>
          <p:cNvSpPr>
            <a:spLocks noGrp="1"/>
          </p:cNvSpPr>
          <p:nvPr>
            <p:ph type="dt" sz="half" idx="10"/>
          </p:nvPr>
        </p:nvSpPr>
        <p:spPr/>
        <p:txBody>
          <a:bodyPr/>
          <a:lstStyle/>
          <a:p>
            <a:fld id="{503DAE4C-4195-4704-B7C8-93860A1CBBB7}" type="datetime1">
              <a:rPr lang="en-US" smtClean="0"/>
              <a:t>9/7/2017</a:t>
            </a:fld>
            <a:endParaRPr lang="en-US"/>
          </a:p>
        </p:txBody>
      </p:sp>
      <p:sp>
        <p:nvSpPr>
          <p:cNvPr id="5" name="Footer Placeholder 4"/>
          <p:cNvSpPr>
            <a:spLocks noGrp="1"/>
          </p:cNvSpPr>
          <p:nvPr>
            <p:ph type="ftr" sz="quarter" idx="11"/>
          </p:nvPr>
        </p:nvSpPr>
        <p:spPr/>
        <p:txBody>
          <a:bodyPr/>
          <a:lstStyle/>
          <a:p>
            <a:r>
              <a:rPr lang="en-US" smtClean="0"/>
              <a:t>Presented by MangaRao</a:t>
            </a:r>
            <a:endParaRPr lang="en-US"/>
          </a:p>
        </p:txBody>
      </p:sp>
      <p:sp>
        <p:nvSpPr>
          <p:cNvPr id="6" name="Slide Number Placeholder 5"/>
          <p:cNvSpPr>
            <a:spLocks noGrp="1"/>
          </p:cNvSpPr>
          <p:nvPr>
            <p:ph type="sldNum" sz="quarter" idx="12"/>
          </p:nvPr>
        </p:nvSpPr>
        <p:spPr/>
        <p:txBody>
          <a:bodyPr/>
          <a:lstStyle/>
          <a:p>
            <a:fld id="{35BFF406-3737-46B9-A376-2F6246C6C410}" type="slidenum">
              <a:rPr lang="en-US" smtClean="0"/>
              <a:t>113</a:t>
            </a:fld>
            <a:endParaRPr lang="en-US"/>
          </a:p>
        </p:txBody>
      </p:sp>
    </p:spTree>
    <p:extLst>
      <p:ext uri="{BB962C8B-B14F-4D97-AF65-F5344CB8AC3E}">
        <p14:creationId xmlns:p14="http://schemas.microsoft.com/office/powerpoint/2010/main" val="1659673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How web container handles the servlet request?</a:t>
            </a:r>
          </a:p>
        </p:txBody>
      </p:sp>
      <p:sp>
        <p:nvSpPr>
          <p:cNvPr id="3" name="Content Placeholder 2"/>
          <p:cNvSpPr>
            <a:spLocks noGrp="1"/>
          </p:cNvSpPr>
          <p:nvPr>
            <p:ph idx="1"/>
          </p:nvPr>
        </p:nvSpPr>
        <p:spPr/>
        <p:txBody>
          <a:bodyPr>
            <a:normAutofit lnSpcReduction="10000"/>
          </a:bodyPr>
          <a:lstStyle/>
          <a:p>
            <a:r>
              <a:rPr lang="en-US" dirty="0"/>
              <a:t>The web container is responsible to handle the request</a:t>
            </a:r>
            <a:r>
              <a:rPr lang="en-US" dirty="0" smtClean="0"/>
              <a:t>.</a:t>
            </a:r>
          </a:p>
          <a:p>
            <a:r>
              <a:rPr lang="en-US" dirty="0"/>
              <a:t>maps the request with the servlet in the web.xml file.</a:t>
            </a:r>
          </a:p>
          <a:p>
            <a:r>
              <a:rPr lang="en-US" dirty="0"/>
              <a:t>creates request and response objects for this request</a:t>
            </a:r>
          </a:p>
          <a:p>
            <a:r>
              <a:rPr lang="en-US" dirty="0"/>
              <a:t>calls the service method on the thread</a:t>
            </a:r>
          </a:p>
          <a:p>
            <a:r>
              <a:rPr lang="en-US" dirty="0"/>
              <a:t>The public service method internally calls the protected service method</a:t>
            </a:r>
          </a:p>
          <a:p>
            <a:r>
              <a:rPr lang="en-US" dirty="0"/>
              <a:t>The protected service method calls the </a:t>
            </a:r>
            <a:r>
              <a:rPr lang="en-US" dirty="0" err="1"/>
              <a:t>doGet</a:t>
            </a:r>
            <a:r>
              <a:rPr lang="en-US" dirty="0"/>
              <a:t> method depending on the type of request.</a:t>
            </a:r>
          </a:p>
          <a:p>
            <a:r>
              <a:rPr lang="en-US" dirty="0"/>
              <a:t>The </a:t>
            </a:r>
            <a:r>
              <a:rPr lang="en-US" dirty="0" err="1"/>
              <a:t>doGet</a:t>
            </a:r>
            <a:r>
              <a:rPr lang="en-US" dirty="0"/>
              <a:t> method generates the response and it is passed to the client.</a:t>
            </a:r>
          </a:p>
          <a:p>
            <a:r>
              <a:rPr lang="en-US" dirty="0"/>
              <a:t>After sending the response, the web container deletes the request and response objects. The thread is contained in the thread pool or deleted depends on the server implementation.</a:t>
            </a:r>
          </a:p>
          <a:p>
            <a:endParaRPr lang="en-US" dirty="0"/>
          </a:p>
        </p:txBody>
      </p:sp>
      <p:sp>
        <p:nvSpPr>
          <p:cNvPr id="4" name="Date Placeholder 3"/>
          <p:cNvSpPr>
            <a:spLocks noGrp="1"/>
          </p:cNvSpPr>
          <p:nvPr>
            <p:ph type="dt" sz="half" idx="10"/>
          </p:nvPr>
        </p:nvSpPr>
        <p:spPr/>
        <p:txBody>
          <a:bodyPr/>
          <a:lstStyle/>
          <a:p>
            <a:fld id="{503DAE4C-4195-4704-B7C8-93860A1CBBB7}" type="datetime1">
              <a:rPr lang="en-US" smtClean="0"/>
              <a:t>9/7/2017</a:t>
            </a:fld>
            <a:endParaRPr lang="en-US"/>
          </a:p>
        </p:txBody>
      </p:sp>
      <p:sp>
        <p:nvSpPr>
          <p:cNvPr id="5" name="Footer Placeholder 4"/>
          <p:cNvSpPr>
            <a:spLocks noGrp="1"/>
          </p:cNvSpPr>
          <p:nvPr>
            <p:ph type="ftr" sz="quarter" idx="11"/>
          </p:nvPr>
        </p:nvSpPr>
        <p:spPr/>
        <p:txBody>
          <a:bodyPr/>
          <a:lstStyle/>
          <a:p>
            <a:r>
              <a:rPr lang="en-US" smtClean="0"/>
              <a:t>Presented by MangaRao</a:t>
            </a:r>
            <a:endParaRPr lang="en-US"/>
          </a:p>
        </p:txBody>
      </p:sp>
      <p:sp>
        <p:nvSpPr>
          <p:cNvPr id="6" name="Slide Number Placeholder 5"/>
          <p:cNvSpPr>
            <a:spLocks noGrp="1"/>
          </p:cNvSpPr>
          <p:nvPr>
            <p:ph type="sldNum" sz="quarter" idx="12"/>
          </p:nvPr>
        </p:nvSpPr>
        <p:spPr/>
        <p:txBody>
          <a:bodyPr/>
          <a:lstStyle/>
          <a:p>
            <a:fld id="{35BFF406-3737-46B9-A376-2F6246C6C410}" type="slidenum">
              <a:rPr lang="en-US" smtClean="0"/>
              <a:t>114</a:t>
            </a:fld>
            <a:endParaRPr lang="en-US"/>
          </a:p>
        </p:txBody>
      </p:sp>
    </p:spTree>
    <p:extLst>
      <p:ext uri="{BB962C8B-B14F-4D97-AF65-F5344CB8AC3E}">
        <p14:creationId xmlns:p14="http://schemas.microsoft.com/office/powerpoint/2010/main" val="536807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5664" y="2533935"/>
            <a:ext cx="8596668" cy="1320800"/>
          </a:xfrm>
        </p:spPr>
        <p:txBody>
          <a:bodyPr/>
          <a:lstStyle/>
          <a:p>
            <a:r>
              <a:rPr lang="en-US" b="1" dirty="0"/>
              <a:t>What is written inside the public service method?</a:t>
            </a:r>
          </a:p>
        </p:txBody>
      </p:sp>
      <p:sp>
        <p:nvSpPr>
          <p:cNvPr id="4" name="Date Placeholder 3"/>
          <p:cNvSpPr>
            <a:spLocks noGrp="1"/>
          </p:cNvSpPr>
          <p:nvPr>
            <p:ph type="dt" sz="half" idx="10"/>
          </p:nvPr>
        </p:nvSpPr>
        <p:spPr/>
        <p:txBody>
          <a:bodyPr/>
          <a:lstStyle/>
          <a:p>
            <a:fld id="{503DAE4C-4195-4704-B7C8-93860A1CBBB7}" type="datetime1">
              <a:rPr lang="en-US" smtClean="0"/>
              <a:t>9/7/2017</a:t>
            </a:fld>
            <a:endParaRPr lang="en-US"/>
          </a:p>
        </p:txBody>
      </p:sp>
      <p:sp>
        <p:nvSpPr>
          <p:cNvPr id="5" name="Footer Placeholder 4"/>
          <p:cNvSpPr>
            <a:spLocks noGrp="1"/>
          </p:cNvSpPr>
          <p:nvPr>
            <p:ph type="ftr" sz="quarter" idx="11"/>
          </p:nvPr>
        </p:nvSpPr>
        <p:spPr/>
        <p:txBody>
          <a:bodyPr/>
          <a:lstStyle/>
          <a:p>
            <a:r>
              <a:rPr lang="en-US" smtClean="0"/>
              <a:t>Presented by MangaRao</a:t>
            </a:r>
            <a:endParaRPr lang="en-US"/>
          </a:p>
        </p:txBody>
      </p:sp>
      <p:sp>
        <p:nvSpPr>
          <p:cNvPr id="6" name="Slide Number Placeholder 5"/>
          <p:cNvSpPr>
            <a:spLocks noGrp="1"/>
          </p:cNvSpPr>
          <p:nvPr>
            <p:ph type="sldNum" sz="quarter" idx="12"/>
          </p:nvPr>
        </p:nvSpPr>
        <p:spPr/>
        <p:txBody>
          <a:bodyPr/>
          <a:lstStyle/>
          <a:p>
            <a:fld id="{35BFF406-3737-46B9-A376-2F6246C6C410}" type="slidenum">
              <a:rPr lang="en-US" smtClean="0"/>
              <a:t>115</a:t>
            </a:fld>
            <a:endParaRPr lang="en-US"/>
          </a:p>
        </p:txBody>
      </p:sp>
    </p:spTree>
    <p:extLst>
      <p:ext uri="{BB962C8B-B14F-4D97-AF65-F5344CB8AC3E}">
        <p14:creationId xmlns:p14="http://schemas.microsoft.com/office/powerpoint/2010/main" val="1106998515"/>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2" y="79664"/>
            <a:ext cx="8596668" cy="1320800"/>
          </a:xfrm>
        </p:spPr>
        <p:txBody>
          <a:bodyPr/>
          <a:lstStyle/>
          <a:p>
            <a:r>
              <a:rPr lang="en-US" b="1" dirty="0" smtClean="0"/>
              <a:t>Public service method internal  code</a:t>
            </a:r>
            <a:endParaRPr lang="en-US" dirty="0"/>
          </a:p>
        </p:txBody>
      </p:sp>
      <p:sp>
        <p:nvSpPr>
          <p:cNvPr id="3" name="Content Placeholder 2"/>
          <p:cNvSpPr>
            <a:spLocks noGrp="1"/>
          </p:cNvSpPr>
          <p:nvPr>
            <p:ph idx="1"/>
          </p:nvPr>
        </p:nvSpPr>
        <p:spPr>
          <a:xfrm>
            <a:off x="677333" y="1215736"/>
            <a:ext cx="9235593" cy="5735781"/>
          </a:xfrm>
        </p:spPr>
        <p:txBody>
          <a:bodyPr>
            <a:normAutofit fontScale="92500" lnSpcReduction="10000"/>
          </a:bodyPr>
          <a:lstStyle/>
          <a:p>
            <a:r>
              <a:rPr lang="en-US" dirty="0"/>
              <a:t>public void service(</a:t>
            </a:r>
            <a:r>
              <a:rPr lang="en-US" dirty="0" err="1"/>
              <a:t>ServletRequest</a:t>
            </a:r>
            <a:r>
              <a:rPr lang="en-US" dirty="0"/>
              <a:t> </a:t>
            </a:r>
            <a:r>
              <a:rPr lang="en-US" dirty="0" err="1"/>
              <a:t>req</a:t>
            </a:r>
            <a:r>
              <a:rPr lang="en-US" dirty="0"/>
              <a:t>, </a:t>
            </a:r>
            <a:r>
              <a:rPr lang="en-US" dirty="0" err="1"/>
              <a:t>ServletResponse</a:t>
            </a:r>
            <a:r>
              <a:rPr lang="en-US" dirty="0"/>
              <a:t> res)  </a:t>
            </a:r>
          </a:p>
          <a:p>
            <a:r>
              <a:rPr lang="en-US" dirty="0"/>
              <a:t>        throws </a:t>
            </a:r>
            <a:r>
              <a:rPr lang="en-US" dirty="0" err="1"/>
              <a:t>ServletException</a:t>
            </a:r>
            <a:r>
              <a:rPr lang="en-US" dirty="0"/>
              <a:t>, </a:t>
            </a:r>
            <a:r>
              <a:rPr lang="en-US" dirty="0" err="1"/>
              <a:t>IOException</a:t>
            </a:r>
            <a:r>
              <a:rPr lang="en-US" dirty="0"/>
              <a:t>  </a:t>
            </a:r>
          </a:p>
          <a:p>
            <a:r>
              <a:rPr lang="en-US" dirty="0"/>
              <a:t>    {  </a:t>
            </a:r>
          </a:p>
          <a:p>
            <a:r>
              <a:rPr lang="en-US" dirty="0"/>
              <a:t>        HttpServletRequest request;  </a:t>
            </a:r>
          </a:p>
          <a:p>
            <a:r>
              <a:rPr lang="en-US" dirty="0"/>
              <a:t>        </a:t>
            </a:r>
            <a:r>
              <a:rPr lang="en-US" dirty="0" err="1"/>
              <a:t>HttpServletResponse</a:t>
            </a:r>
            <a:r>
              <a:rPr lang="en-US" dirty="0"/>
              <a:t> response;  </a:t>
            </a:r>
          </a:p>
          <a:p>
            <a:r>
              <a:rPr lang="en-US" dirty="0"/>
              <a:t>        try  </a:t>
            </a:r>
          </a:p>
          <a:p>
            <a:r>
              <a:rPr lang="en-US" dirty="0"/>
              <a:t>        {  </a:t>
            </a:r>
          </a:p>
          <a:p>
            <a:r>
              <a:rPr lang="en-US" dirty="0"/>
              <a:t>            request = (</a:t>
            </a:r>
            <a:r>
              <a:rPr lang="en-US" dirty="0" err="1"/>
              <a:t>HttpServletRequest</a:t>
            </a:r>
            <a:r>
              <a:rPr lang="en-US" dirty="0"/>
              <a:t>)</a:t>
            </a:r>
            <a:r>
              <a:rPr lang="en-US" dirty="0" err="1"/>
              <a:t>req</a:t>
            </a:r>
            <a:r>
              <a:rPr lang="en-US" dirty="0"/>
              <a:t>;  </a:t>
            </a:r>
          </a:p>
          <a:p>
            <a:r>
              <a:rPr lang="en-US" dirty="0"/>
              <a:t>            response = (</a:t>
            </a:r>
            <a:r>
              <a:rPr lang="en-US" dirty="0" err="1"/>
              <a:t>HttpServletResponse</a:t>
            </a:r>
            <a:r>
              <a:rPr lang="en-US" dirty="0"/>
              <a:t>)res;  </a:t>
            </a:r>
          </a:p>
          <a:p>
            <a:r>
              <a:rPr lang="en-US" dirty="0"/>
              <a:t>        }  </a:t>
            </a:r>
          </a:p>
          <a:p>
            <a:r>
              <a:rPr lang="en-US" dirty="0"/>
              <a:t>        catch(</a:t>
            </a:r>
            <a:r>
              <a:rPr lang="en-US" dirty="0" err="1"/>
              <a:t>ClassCastException</a:t>
            </a:r>
            <a:r>
              <a:rPr lang="en-US" dirty="0"/>
              <a:t> e)  </a:t>
            </a:r>
          </a:p>
          <a:p>
            <a:r>
              <a:rPr lang="en-US" dirty="0"/>
              <a:t>        {  </a:t>
            </a:r>
          </a:p>
          <a:p>
            <a:r>
              <a:rPr lang="en-US" dirty="0"/>
              <a:t>            throw new </a:t>
            </a:r>
            <a:r>
              <a:rPr lang="en-US" dirty="0" err="1"/>
              <a:t>ServletException</a:t>
            </a:r>
            <a:r>
              <a:rPr lang="en-US" dirty="0"/>
              <a:t>("non-HTTP request or response");  </a:t>
            </a:r>
          </a:p>
          <a:p>
            <a:r>
              <a:rPr lang="en-US" dirty="0"/>
              <a:t>        }  </a:t>
            </a:r>
          </a:p>
          <a:p>
            <a:r>
              <a:rPr lang="en-US" dirty="0"/>
              <a:t>        service(request, response);  </a:t>
            </a:r>
          </a:p>
          <a:p>
            <a:r>
              <a:rPr lang="en-US" dirty="0"/>
              <a:t>    }</a:t>
            </a:r>
          </a:p>
        </p:txBody>
      </p:sp>
      <p:sp>
        <p:nvSpPr>
          <p:cNvPr id="4" name="Date Placeholder 3"/>
          <p:cNvSpPr>
            <a:spLocks noGrp="1"/>
          </p:cNvSpPr>
          <p:nvPr>
            <p:ph type="dt" sz="half" idx="10"/>
          </p:nvPr>
        </p:nvSpPr>
        <p:spPr/>
        <p:txBody>
          <a:bodyPr/>
          <a:lstStyle/>
          <a:p>
            <a:fld id="{503DAE4C-4195-4704-B7C8-93860A1CBBB7}" type="datetime1">
              <a:rPr lang="en-US" smtClean="0"/>
              <a:t>9/7/2017</a:t>
            </a:fld>
            <a:endParaRPr lang="en-US"/>
          </a:p>
        </p:txBody>
      </p:sp>
      <p:sp>
        <p:nvSpPr>
          <p:cNvPr id="5" name="Footer Placeholder 4"/>
          <p:cNvSpPr>
            <a:spLocks noGrp="1"/>
          </p:cNvSpPr>
          <p:nvPr>
            <p:ph type="ftr" sz="quarter" idx="11"/>
          </p:nvPr>
        </p:nvSpPr>
        <p:spPr/>
        <p:txBody>
          <a:bodyPr/>
          <a:lstStyle/>
          <a:p>
            <a:r>
              <a:rPr lang="en-US" smtClean="0"/>
              <a:t>Presented by MangaRao</a:t>
            </a:r>
            <a:endParaRPr lang="en-US"/>
          </a:p>
        </p:txBody>
      </p:sp>
      <p:sp>
        <p:nvSpPr>
          <p:cNvPr id="6" name="Slide Number Placeholder 5"/>
          <p:cNvSpPr>
            <a:spLocks noGrp="1"/>
          </p:cNvSpPr>
          <p:nvPr>
            <p:ph type="sldNum" sz="quarter" idx="12"/>
          </p:nvPr>
        </p:nvSpPr>
        <p:spPr/>
        <p:txBody>
          <a:bodyPr/>
          <a:lstStyle/>
          <a:p>
            <a:fld id="{35BFF406-3737-46B9-A376-2F6246C6C410}" type="slidenum">
              <a:rPr lang="en-US" smtClean="0"/>
              <a:t>116</a:t>
            </a:fld>
            <a:endParaRPr lang="en-US"/>
          </a:p>
        </p:txBody>
      </p:sp>
    </p:spTree>
    <p:extLst>
      <p:ext uri="{BB962C8B-B14F-4D97-AF65-F5344CB8AC3E}">
        <p14:creationId xmlns:p14="http://schemas.microsoft.com/office/powerpoint/2010/main" val="31240404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3">
                                            <p:txEl>
                                              <p:pRg st="8" end="8"/>
                                            </p:txEl>
                                          </p:spTgt>
                                        </p:tgtEl>
                                        <p:attrNameLst>
                                          <p:attrName>style.visibility</p:attrName>
                                        </p:attrNameLst>
                                      </p:cBhvr>
                                      <p:to>
                                        <p:strVal val="visible"/>
                                      </p:to>
                                    </p:set>
                                    <p:anim calcmode="lin" valueType="num">
                                      <p:cBhvr additive="base">
                                        <p:cTn id="55"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3">
                                            <p:txEl>
                                              <p:pRg st="9" end="9"/>
                                            </p:txEl>
                                          </p:spTgt>
                                        </p:tgtEl>
                                        <p:attrNameLst>
                                          <p:attrName>style.visibility</p:attrName>
                                        </p:attrNameLst>
                                      </p:cBhvr>
                                      <p:to>
                                        <p:strVal val="visible"/>
                                      </p:to>
                                    </p:set>
                                    <p:anim calcmode="lin" valueType="num">
                                      <p:cBhvr additive="base">
                                        <p:cTn id="61"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3">
                                            <p:txEl>
                                              <p:pRg st="10" end="10"/>
                                            </p:txEl>
                                          </p:spTgt>
                                        </p:tgtEl>
                                        <p:attrNameLst>
                                          <p:attrName>style.visibility</p:attrName>
                                        </p:attrNameLst>
                                      </p:cBhvr>
                                      <p:to>
                                        <p:strVal val="visible"/>
                                      </p:to>
                                    </p:set>
                                    <p:anim calcmode="lin" valueType="num">
                                      <p:cBhvr additive="base">
                                        <p:cTn id="67"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3">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grpId="0" nodeType="clickEffect">
                                  <p:stCondLst>
                                    <p:cond delay="0"/>
                                  </p:stCondLst>
                                  <p:childTnLst>
                                    <p:set>
                                      <p:cBhvr>
                                        <p:cTn id="72" dur="1" fill="hold">
                                          <p:stCondLst>
                                            <p:cond delay="0"/>
                                          </p:stCondLst>
                                        </p:cTn>
                                        <p:tgtEl>
                                          <p:spTgt spid="3">
                                            <p:txEl>
                                              <p:pRg st="11" end="11"/>
                                            </p:txEl>
                                          </p:spTgt>
                                        </p:tgtEl>
                                        <p:attrNameLst>
                                          <p:attrName>style.visibility</p:attrName>
                                        </p:attrNameLst>
                                      </p:cBhvr>
                                      <p:to>
                                        <p:strVal val="visible"/>
                                      </p:to>
                                    </p:set>
                                    <p:anim calcmode="lin" valueType="num">
                                      <p:cBhvr additive="base">
                                        <p:cTn id="73" dur="500" fill="hold"/>
                                        <p:tgtEl>
                                          <p:spTgt spid="3">
                                            <p:txEl>
                                              <p:pRg st="11" end="11"/>
                                            </p:txEl>
                                          </p:spTgt>
                                        </p:tgtEl>
                                        <p:attrNameLst>
                                          <p:attrName>ppt_x</p:attrName>
                                        </p:attrNameLst>
                                      </p:cBhvr>
                                      <p:tavLst>
                                        <p:tav tm="0">
                                          <p:val>
                                            <p:strVal val="#ppt_x"/>
                                          </p:val>
                                        </p:tav>
                                        <p:tav tm="100000">
                                          <p:val>
                                            <p:strVal val="#ppt_x"/>
                                          </p:val>
                                        </p:tav>
                                      </p:tavLst>
                                    </p:anim>
                                    <p:anim calcmode="lin" valueType="num">
                                      <p:cBhvr additive="base">
                                        <p:cTn id="74" dur="500" fill="hold"/>
                                        <p:tgtEl>
                                          <p:spTgt spid="3">
                                            <p:txEl>
                                              <p:pRg st="11" end="11"/>
                                            </p:txEl>
                                          </p:spTgt>
                                        </p:tgtEl>
                                        <p:attrNameLst>
                                          <p:attrName>ppt_y</p:attrName>
                                        </p:attrNameLst>
                                      </p:cBhvr>
                                      <p:tavLst>
                                        <p:tav tm="0">
                                          <p:val>
                                            <p:strVal val="1+#ppt_h/2"/>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 presetClass="entr" presetSubtype="4" fill="hold" grpId="0" nodeType="clickEffect">
                                  <p:stCondLst>
                                    <p:cond delay="0"/>
                                  </p:stCondLst>
                                  <p:childTnLst>
                                    <p:set>
                                      <p:cBhvr>
                                        <p:cTn id="78" dur="1" fill="hold">
                                          <p:stCondLst>
                                            <p:cond delay="0"/>
                                          </p:stCondLst>
                                        </p:cTn>
                                        <p:tgtEl>
                                          <p:spTgt spid="3">
                                            <p:txEl>
                                              <p:pRg st="12" end="12"/>
                                            </p:txEl>
                                          </p:spTgt>
                                        </p:tgtEl>
                                        <p:attrNameLst>
                                          <p:attrName>style.visibility</p:attrName>
                                        </p:attrNameLst>
                                      </p:cBhvr>
                                      <p:to>
                                        <p:strVal val="visible"/>
                                      </p:to>
                                    </p:set>
                                    <p:anim calcmode="lin" valueType="num">
                                      <p:cBhvr additive="base">
                                        <p:cTn id="79" dur="500" fill="hold"/>
                                        <p:tgtEl>
                                          <p:spTgt spid="3">
                                            <p:txEl>
                                              <p:pRg st="12" end="12"/>
                                            </p:txEl>
                                          </p:spTgt>
                                        </p:tgtEl>
                                        <p:attrNameLst>
                                          <p:attrName>ppt_x</p:attrName>
                                        </p:attrNameLst>
                                      </p:cBhvr>
                                      <p:tavLst>
                                        <p:tav tm="0">
                                          <p:val>
                                            <p:strVal val="#ppt_x"/>
                                          </p:val>
                                        </p:tav>
                                        <p:tav tm="100000">
                                          <p:val>
                                            <p:strVal val="#ppt_x"/>
                                          </p:val>
                                        </p:tav>
                                      </p:tavLst>
                                    </p:anim>
                                    <p:anim calcmode="lin" valueType="num">
                                      <p:cBhvr additive="base">
                                        <p:cTn id="80" dur="500" fill="hold"/>
                                        <p:tgtEl>
                                          <p:spTgt spid="3">
                                            <p:txEl>
                                              <p:pRg st="12" end="12"/>
                                            </p:txEl>
                                          </p:spTgt>
                                        </p:tgtEl>
                                        <p:attrNameLst>
                                          <p:attrName>ppt_y</p:attrName>
                                        </p:attrNameLst>
                                      </p:cBhvr>
                                      <p:tavLst>
                                        <p:tav tm="0">
                                          <p:val>
                                            <p:strVal val="1+#ppt_h/2"/>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2" presetClass="entr" presetSubtype="4" fill="hold" grpId="0" nodeType="clickEffect">
                                  <p:stCondLst>
                                    <p:cond delay="0"/>
                                  </p:stCondLst>
                                  <p:childTnLst>
                                    <p:set>
                                      <p:cBhvr>
                                        <p:cTn id="84" dur="1" fill="hold">
                                          <p:stCondLst>
                                            <p:cond delay="0"/>
                                          </p:stCondLst>
                                        </p:cTn>
                                        <p:tgtEl>
                                          <p:spTgt spid="3">
                                            <p:txEl>
                                              <p:pRg st="13" end="13"/>
                                            </p:txEl>
                                          </p:spTgt>
                                        </p:tgtEl>
                                        <p:attrNameLst>
                                          <p:attrName>style.visibility</p:attrName>
                                        </p:attrNameLst>
                                      </p:cBhvr>
                                      <p:to>
                                        <p:strVal val="visible"/>
                                      </p:to>
                                    </p:set>
                                    <p:anim calcmode="lin" valueType="num">
                                      <p:cBhvr additive="base">
                                        <p:cTn id="85" dur="500" fill="hold"/>
                                        <p:tgtEl>
                                          <p:spTgt spid="3">
                                            <p:txEl>
                                              <p:pRg st="13" end="13"/>
                                            </p:txEl>
                                          </p:spTgt>
                                        </p:tgtEl>
                                        <p:attrNameLst>
                                          <p:attrName>ppt_x</p:attrName>
                                        </p:attrNameLst>
                                      </p:cBhvr>
                                      <p:tavLst>
                                        <p:tav tm="0">
                                          <p:val>
                                            <p:strVal val="#ppt_x"/>
                                          </p:val>
                                        </p:tav>
                                        <p:tav tm="100000">
                                          <p:val>
                                            <p:strVal val="#ppt_x"/>
                                          </p:val>
                                        </p:tav>
                                      </p:tavLst>
                                    </p:anim>
                                    <p:anim calcmode="lin" valueType="num">
                                      <p:cBhvr additive="base">
                                        <p:cTn id="86" dur="500" fill="hold"/>
                                        <p:tgtEl>
                                          <p:spTgt spid="3">
                                            <p:txEl>
                                              <p:pRg st="13" end="13"/>
                                            </p:txEl>
                                          </p:spTgt>
                                        </p:tgtEl>
                                        <p:attrNameLst>
                                          <p:attrName>ppt_y</p:attrName>
                                        </p:attrNameLst>
                                      </p:cBhvr>
                                      <p:tavLst>
                                        <p:tav tm="0">
                                          <p:val>
                                            <p:strVal val="1+#ppt_h/2"/>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2" presetClass="entr" presetSubtype="4" fill="hold" grpId="0" nodeType="clickEffect">
                                  <p:stCondLst>
                                    <p:cond delay="0"/>
                                  </p:stCondLst>
                                  <p:childTnLst>
                                    <p:set>
                                      <p:cBhvr>
                                        <p:cTn id="90" dur="1" fill="hold">
                                          <p:stCondLst>
                                            <p:cond delay="0"/>
                                          </p:stCondLst>
                                        </p:cTn>
                                        <p:tgtEl>
                                          <p:spTgt spid="3">
                                            <p:txEl>
                                              <p:pRg st="14" end="14"/>
                                            </p:txEl>
                                          </p:spTgt>
                                        </p:tgtEl>
                                        <p:attrNameLst>
                                          <p:attrName>style.visibility</p:attrName>
                                        </p:attrNameLst>
                                      </p:cBhvr>
                                      <p:to>
                                        <p:strVal val="visible"/>
                                      </p:to>
                                    </p:set>
                                    <p:anim calcmode="lin" valueType="num">
                                      <p:cBhvr additive="base">
                                        <p:cTn id="91" dur="500" fill="hold"/>
                                        <p:tgtEl>
                                          <p:spTgt spid="3">
                                            <p:txEl>
                                              <p:pRg st="14" end="14"/>
                                            </p:txEl>
                                          </p:spTgt>
                                        </p:tgtEl>
                                        <p:attrNameLst>
                                          <p:attrName>ppt_x</p:attrName>
                                        </p:attrNameLst>
                                      </p:cBhvr>
                                      <p:tavLst>
                                        <p:tav tm="0">
                                          <p:val>
                                            <p:strVal val="#ppt_x"/>
                                          </p:val>
                                        </p:tav>
                                        <p:tav tm="100000">
                                          <p:val>
                                            <p:strVal val="#ppt_x"/>
                                          </p:val>
                                        </p:tav>
                                      </p:tavLst>
                                    </p:anim>
                                    <p:anim calcmode="lin" valueType="num">
                                      <p:cBhvr additive="base">
                                        <p:cTn id="92" dur="500" fill="hold"/>
                                        <p:tgtEl>
                                          <p:spTgt spid="3">
                                            <p:txEl>
                                              <p:pRg st="14" end="14"/>
                                            </p:txEl>
                                          </p:spTgt>
                                        </p:tgtEl>
                                        <p:attrNameLst>
                                          <p:attrName>ppt_y</p:attrName>
                                        </p:attrNameLst>
                                      </p:cBhvr>
                                      <p:tavLst>
                                        <p:tav tm="0">
                                          <p:val>
                                            <p:strVal val="1+#ppt_h/2"/>
                                          </p:val>
                                        </p:tav>
                                        <p:tav tm="100000">
                                          <p:val>
                                            <p:strVal val="#ppt_y"/>
                                          </p:val>
                                        </p:tav>
                                      </p:tavLst>
                                    </p:anim>
                                  </p:childTnLst>
                                </p:cTn>
                              </p:par>
                            </p:childTnLst>
                          </p:cTn>
                        </p:par>
                      </p:childTnLst>
                    </p:cTn>
                  </p:par>
                  <p:par>
                    <p:cTn id="93" fill="hold">
                      <p:stCondLst>
                        <p:cond delay="indefinite"/>
                      </p:stCondLst>
                      <p:childTnLst>
                        <p:par>
                          <p:cTn id="94" fill="hold">
                            <p:stCondLst>
                              <p:cond delay="0"/>
                            </p:stCondLst>
                            <p:childTnLst>
                              <p:par>
                                <p:cTn id="95" presetID="2" presetClass="entr" presetSubtype="4" fill="hold" grpId="0" nodeType="clickEffect">
                                  <p:stCondLst>
                                    <p:cond delay="0"/>
                                  </p:stCondLst>
                                  <p:childTnLst>
                                    <p:set>
                                      <p:cBhvr>
                                        <p:cTn id="96" dur="1" fill="hold">
                                          <p:stCondLst>
                                            <p:cond delay="0"/>
                                          </p:stCondLst>
                                        </p:cTn>
                                        <p:tgtEl>
                                          <p:spTgt spid="3">
                                            <p:txEl>
                                              <p:pRg st="15" end="15"/>
                                            </p:txEl>
                                          </p:spTgt>
                                        </p:tgtEl>
                                        <p:attrNameLst>
                                          <p:attrName>style.visibility</p:attrName>
                                        </p:attrNameLst>
                                      </p:cBhvr>
                                      <p:to>
                                        <p:strVal val="visible"/>
                                      </p:to>
                                    </p:set>
                                    <p:anim calcmode="lin" valueType="num">
                                      <p:cBhvr additive="base">
                                        <p:cTn id="97" dur="500" fill="hold"/>
                                        <p:tgtEl>
                                          <p:spTgt spid="3">
                                            <p:txEl>
                                              <p:pRg st="15" end="15"/>
                                            </p:txEl>
                                          </p:spTgt>
                                        </p:tgtEl>
                                        <p:attrNameLst>
                                          <p:attrName>ppt_x</p:attrName>
                                        </p:attrNameLst>
                                      </p:cBhvr>
                                      <p:tavLst>
                                        <p:tav tm="0">
                                          <p:val>
                                            <p:strVal val="#ppt_x"/>
                                          </p:val>
                                        </p:tav>
                                        <p:tav tm="100000">
                                          <p:val>
                                            <p:strVal val="#ppt_x"/>
                                          </p:val>
                                        </p:tav>
                                      </p:tavLst>
                                    </p:anim>
                                    <p:anim calcmode="lin" valueType="num">
                                      <p:cBhvr additive="base">
                                        <p:cTn id="98" dur="500" fill="hold"/>
                                        <p:tgtEl>
                                          <p:spTgt spid="3">
                                            <p:txEl>
                                              <p:pRg st="15" end="1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What is written inside the protected service method?</a:t>
            </a:r>
          </a:p>
        </p:txBody>
      </p:sp>
      <p:sp>
        <p:nvSpPr>
          <p:cNvPr id="3" name="Content Placeholder 2"/>
          <p:cNvSpPr>
            <a:spLocks noGrp="1"/>
          </p:cNvSpPr>
          <p:nvPr>
            <p:ph idx="1"/>
          </p:nvPr>
        </p:nvSpPr>
        <p:spPr/>
        <p:txBody>
          <a:bodyPr/>
          <a:lstStyle/>
          <a:p>
            <a:r>
              <a:rPr lang="en-US" dirty="0"/>
              <a:t>The protected service method checks the type of request, if request type is get, it calls </a:t>
            </a:r>
            <a:r>
              <a:rPr lang="en-US" dirty="0" err="1"/>
              <a:t>doGet</a:t>
            </a:r>
            <a:r>
              <a:rPr lang="en-US" dirty="0"/>
              <a:t> method, if request type is post, it calls </a:t>
            </a:r>
            <a:r>
              <a:rPr lang="en-US" dirty="0" err="1"/>
              <a:t>doPost</a:t>
            </a:r>
            <a:r>
              <a:rPr lang="en-US" dirty="0"/>
              <a:t> method, so on.</a:t>
            </a:r>
          </a:p>
        </p:txBody>
      </p:sp>
      <p:sp>
        <p:nvSpPr>
          <p:cNvPr id="4" name="Date Placeholder 3"/>
          <p:cNvSpPr>
            <a:spLocks noGrp="1"/>
          </p:cNvSpPr>
          <p:nvPr>
            <p:ph type="dt" sz="half" idx="10"/>
          </p:nvPr>
        </p:nvSpPr>
        <p:spPr/>
        <p:txBody>
          <a:bodyPr/>
          <a:lstStyle/>
          <a:p>
            <a:fld id="{503DAE4C-4195-4704-B7C8-93860A1CBBB7}" type="datetime1">
              <a:rPr lang="en-US" smtClean="0"/>
              <a:t>9/7/2017</a:t>
            </a:fld>
            <a:endParaRPr lang="en-US"/>
          </a:p>
        </p:txBody>
      </p:sp>
      <p:sp>
        <p:nvSpPr>
          <p:cNvPr id="5" name="Footer Placeholder 4"/>
          <p:cNvSpPr>
            <a:spLocks noGrp="1"/>
          </p:cNvSpPr>
          <p:nvPr>
            <p:ph type="ftr" sz="quarter" idx="11"/>
          </p:nvPr>
        </p:nvSpPr>
        <p:spPr/>
        <p:txBody>
          <a:bodyPr/>
          <a:lstStyle/>
          <a:p>
            <a:r>
              <a:rPr lang="en-US" smtClean="0"/>
              <a:t>Presented by MangaRao</a:t>
            </a:r>
            <a:endParaRPr lang="en-US"/>
          </a:p>
        </p:txBody>
      </p:sp>
      <p:sp>
        <p:nvSpPr>
          <p:cNvPr id="6" name="Slide Number Placeholder 5"/>
          <p:cNvSpPr>
            <a:spLocks noGrp="1"/>
          </p:cNvSpPr>
          <p:nvPr>
            <p:ph type="sldNum" sz="quarter" idx="12"/>
          </p:nvPr>
        </p:nvSpPr>
        <p:spPr/>
        <p:txBody>
          <a:bodyPr/>
          <a:lstStyle/>
          <a:p>
            <a:fld id="{35BFF406-3737-46B9-A376-2F6246C6C410}" type="slidenum">
              <a:rPr lang="en-US" smtClean="0"/>
              <a:t>117</a:t>
            </a:fld>
            <a:endParaRPr lang="en-US"/>
          </a:p>
        </p:txBody>
      </p:sp>
    </p:spTree>
    <p:extLst>
      <p:ext uri="{BB962C8B-B14F-4D97-AF65-F5344CB8AC3E}">
        <p14:creationId xmlns:p14="http://schemas.microsoft.com/office/powerpoint/2010/main" val="715216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9759" y="153266"/>
            <a:ext cx="8596668" cy="1320800"/>
          </a:xfrm>
        </p:spPr>
        <p:txBody>
          <a:bodyPr/>
          <a:lstStyle/>
          <a:p>
            <a:r>
              <a:rPr lang="en-US" b="1" dirty="0" smtClean="0"/>
              <a:t>Protected service method internal code</a:t>
            </a:r>
            <a:endParaRPr lang="en-US" dirty="0"/>
          </a:p>
        </p:txBody>
      </p:sp>
      <p:sp>
        <p:nvSpPr>
          <p:cNvPr id="3" name="Content Placeholder 2"/>
          <p:cNvSpPr>
            <a:spLocks noGrp="1"/>
          </p:cNvSpPr>
          <p:nvPr>
            <p:ph idx="1"/>
          </p:nvPr>
        </p:nvSpPr>
        <p:spPr>
          <a:xfrm>
            <a:off x="677333" y="1474066"/>
            <a:ext cx="9661622" cy="5092989"/>
          </a:xfrm>
        </p:spPr>
        <p:txBody>
          <a:bodyPr>
            <a:normAutofit fontScale="92500" lnSpcReduction="20000"/>
          </a:bodyPr>
          <a:lstStyle/>
          <a:p>
            <a:r>
              <a:rPr lang="en-US" dirty="0"/>
              <a:t>protected void service(</a:t>
            </a:r>
            <a:r>
              <a:rPr lang="en-US" dirty="0" err="1"/>
              <a:t>HttpServletRequest</a:t>
            </a:r>
            <a:r>
              <a:rPr lang="en-US" dirty="0"/>
              <a:t> </a:t>
            </a:r>
            <a:r>
              <a:rPr lang="en-US" dirty="0" err="1"/>
              <a:t>req</a:t>
            </a:r>
            <a:r>
              <a:rPr lang="en-US" dirty="0"/>
              <a:t>, </a:t>
            </a:r>
            <a:r>
              <a:rPr lang="en-US" dirty="0" err="1"/>
              <a:t>HttpServletResponse</a:t>
            </a:r>
            <a:r>
              <a:rPr lang="en-US" dirty="0"/>
              <a:t> </a:t>
            </a:r>
            <a:r>
              <a:rPr lang="en-US" dirty="0" err="1"/>
              <a:t>resp</a:t>
            </a:r>
            <a:r>
              <a:rPr lang="en-US" dirty="0"/>
              <a:t>)  </a:t>
            </a:r>
          </a:p>
          <a:p>
            <a:r>
              <a:rPr lang="en-US" dirty="0"/>
              <a:t>        throws </a:t>
            </a:r>
            <a:r>
              <a:rPr lang="en-US" dirty="0" err="1"/>
              <a:t>ServletException</a:t>
            </a:r>
            <a:r>
              <a:rPr lang="en-US" dirty="0"/>
              <a:t>, </a:t>
            </a:r>
            <a:r>
              <a:rPr lang="en-US" dirty="0" err="1"/>
              <a:t>IOException</a:t>
            </a:r>
            <a:r>
              <a:rPr lang="en-US" dirty="0"/>
              <a:t>  </a:t>
            </a:r>
          </a:p>
          <a:p>
            <a:r>
              <a:rPr lang="en-US" dirty="0"/>
              <a:t>    {  </a:t>
            </a:r>
          </a:p>
          <a:p>
            <a:r>
              <a:rPr lang="en-US" dirty="0"/>
              <a:t>        String method = </a:t>
            </a:r>
            <a:r>
              <a:rPr lang="en-US" dirty="0" err="1"/>
              <a:t>req.getMethod</a:t>
            </a:r>
            <a:r>
              <a:rPr lang="en-US" dirty="0"/>
              <a:t>();  </a:t>
            </a:r>
          </a:p>
          <a:p>
            <a:r>
              <a:rPr lang="en-US" dirty="0"/>
              <a:t>        if(</a:t>
            </a:r>
            <a:r>
              <a:rPr lang="en-US" dirty="0" err="1"/>
              <a:t>method.equals</a:t>
            </a:r>
            <a:r>
              <a:rPr lang="en-US" dirty="0"/>
              <a:t>("GET"))  </a:t>
            </a:r>
          </a:p>
          <a:p>
            <a:r>
              <a:rPr lang="en-US" dirty="0"/>
              <a:t>        {  </a:t>
            </a:r>
          </a:p>
          <a:p>
            <a:r>
              <a:rPr lang="en-US" dirty="0"/>
              <a:t>            long </a:t>
            </a:r>
            <a:r>
              <a:rPr lang="en-US" dirty="0" err="1"/>
              <a:t>lastModified</a:t>
            </a:r>
            <a:r>
              <a:rPr lang="en-US" dirty="0"/>
              <a:t> = </a:t>
            </a:r>
            <a:r>
              <a:rPr lang="en-US" dirty="0" err="1"/>
              <a:t>getLastModified</a:t>
            </a:r>
            <a:r>
              <a:rPr lang="en-US" dirty="0"/>
              <a:t>(</a:t>
            </a:r>
            <a:r>
              <a:rPr lang="en-US" dirty="0" err="1"/>
              <a:t>req</a:t>
            </a:r>
            <a:r>
              <a:rPr lang="en-US" dirty="0"/>
              <a:t>);  </a:t>
            </a:r>
          </a:p>
          <a:p>
            <a:r>
              <a:rPr lang="en-US" dirty="0"/>
              <a:t>            if(</a:t>
            </a:r>
            <a:r>
              <a:rPr lang="en-US" dirty="0" err="1"/>
              <a:t>lastModified</a:t>
            </a:r>
            <a:r>
              <a:rPr lang="en-US" dirty="0"/>
              <a:t> == -1L)  </a:t>
            </a:r>
          </a:p>
          <a:p>
            <a:r>
              <a:rPr lang="en-US" dirty="0"/>
              <a:t>            {  </a:t>
            </a:r>
          </a:p>
          <a:p>
            <a:r>
              <a:rPr lang="en-US" dirty="0"/>
              <a:t>                </a:t>
            </a:r>
            <a:r>
              <a:rPr lang="en-US" dirty="0" err="1"/>
              <a:t>doGet</a:t>
            </a:r>
            <a:r>
              <a:rPr lang="en-US" dirty="0"/>
              <a:t>(</a:t>
            </a:r>
            <a:r>
              <a:rPr lang="en-US" dirty="0" err="1"/>
              <a:t>req</a:t>
            </a:r>
            <a:r>
              <a:rPr lang="en-US" dirty="0"/>
              <a:t>, </a:t>
            </a:r>
            <a:r>
              <a:rPr lang="en-US" dirty="0" err="1"/>
              <a:t>resp</a:t>
            </a:r>
            <a:r>
              <a:rPr lang="en-US" dirty="0"/>
              <a:t>);  </a:t>
            </a:r>
          </a:p>
          <a:p>
            <a:r>
              <a:rPr lang="en-US" dirty="0"/>
              <a:t>            }   </a:t>
            </a:r>
          </a:p>
          <a:p>
            <a:r>
              <a:rPr lang="en-US" dirty="0"/>
              <a:t>    ....  </a:t>
            </a:r>
          </a:p>
          <a:p>
            <a:r>
              <a:rPr lang="en-US" dirty="0"/>
              <a:t>    //rest of the code  </a:t>
            </a:r>
          </a:p>
          <a:p>
            <a:r>
              <a:rPr lang="en-US" dirty="0"/>
              <a:t>        }  </a:t>
            </a:r>
          </a:p>
          <a:p>
            <a:r>
              <a:rPr lang="en-US" dirty="0"/>
              <a:t>    }</a:t>
            </a:r>
          </a:p>
        </p:txBody>
      </p:sp>
      <p:sp>
        <p:nvSpPr>
          <p:cNvPr id="4" name="Date Placeholder 3"/>
          <p:cNvSpPr>
            <a:spLocks noGrp="1"/>
          </p:cNvSpPr>
          <p:nvPr>
            <p:ph type="dt" sz="half" idx="10"/>
          </p:nvPr>
        </p:nvSpPr>
        <p:spPr/>
        <p:txBody>
          <a:bodyPr/>
          <a:lstStyle/>
          <a:p>
            <a:fld id="{503DAE4C-4195-4704-B7C8-93860A1CBBB7}" type="datetime1">
              <a:rPr lang="en-US" smtClean="0"/>
              <a:t>9/7/2017</a:t>
            </a:fld>
            <a:endParaRPr lang="en-US"/>
          </a:p>
        </p:txBody>
      </p:sp>
      <p:sp>
        <p:nvSpPr>
          <p:cNvPr id="5" name="Footer Placeholder 4"/>
          <p:cNvSpPr>
            <a:spLocks noGrp="1"/>
          </p:cNvSpPr>
          <p:nvPr>
            <p:ph type="ftr" sz="quarter" idx="11"/>
          </p:nvPr>
        </p:nvSpPr>
        <p:spPr/>
        <p:txBody>
          <a:bodyPr/>
          <a:lstStyle/>
          <a:p>
            <a:r>
              <a:rPr lang="en-US" smtClean="0"/>
              <a:t>Presented by MangaRao</a:t>
            </a:r>
            <a:endParaRPr lang="en-US"/>
          </a:p>
        </p:txBody>
      </p:sp>
      <p:sp>
        <p:nvSpPr>
          <p:cNvPr id="6" name="Slide Number Placeholder 5"/>
          <p:cNvSpPr>
            <a:spLocks noGrp="1"/>
          </p:cNvSpPr>
          <p:nvPr>
            <p:ph type="sldNum" sz="quarter" idx="12"/>
          </p:nvPr>
        </p:nvSpPr>
        <p:spPr/>
        <p:txBody>
          <a:bodyPr/>
          <a:lstStyle/>
          <a:p>
            <a:fld id="{35BFF406-3737-46B9-A376-2F6246C6C410}" type="slidenum">
              <a:rPr lang="en-US" smtClean="0"/>
              <a:t>118</a:t>
            </a:fld>
            <a:endParaRPr lang="en-US"/>
          </a:p>
        </p:txBody>
      </p:sp>
    </p:spTree>
    <p:extLst>
      <p:ext uri="{BB962C8B-B14F-4D97-AF65-F5344CB8AC3E}">
        <p14:creationId xmlns:p14="http://schemas.microsoft.com/office/powerpoint/2010/main" val="17695684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3">
                                            <p:txEl>
                                              <p:pRg st="8" end="8"/>
                                            </p:txEl>
                                          </p:spTgt>
                                        </p:tgtEl>
                                        <p:attrNameLst>
                                          <p:attrName>style.visibility</p:attrName>
                                        </p:attrNameLst>
                                      </p:cBhvr>
                                      <p:to>
                                        <p:strVal val="visible"/>
                                      </p:to>
                                    </p:set>
                                    <p:anim calcmode="lin" valueType="num">
                                      <p:cBhvr additive="base">
                                        <p:cTn id="55"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3">
                                            <p:txEl>
                                              <p:pRg st="9" end="9"/>
                                            </p:txEl>
                                          </p:spTgt>
                                        </p:tgtEl>
                                        <p:attrNameLst>
                                          <p:attrName>style.visibility</p:attrName>
                                        </p:attrNameLst>
                                      </p:cBhvr>
                                      <p:to>
                                        <p:strVal val="visible"/>
                                      </p:to>
                                    </p:set>
                                    <p:anim calcmode="lin" valueType="num">
                                      <p:cBhvr additive="base">
                                        <p:cTn id="61"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3">
                                            <p:txEl>
                                              <p:pRg st="10" end="10"/>
                                            </p:txEl>
                                          </p:spTgt>
                                        </p:tgtEl>
                                        <p:attrNameLst>
                                          <p:attrName>style.visibility</p:attrName>
                                        </p:attrNameLst>
                                      </p:cBhvr>
                                      <p:to>
                                        <p:strVal val="visible"/>
                                      </p:to>
                                    </p:set>
                                    <p:anim calcmode="lin" valueType="num">
                                      <p:cBhvr additive="base">
                                        <p:cTn id="67"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3">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grpId="0" nodeType="clickEffect">
                                  <p:stCondLst>
                                    <p:cond delay="0"/>
                                  </p:stCondLst>
                                  <p:childTnLst>
                                    <p:set>
                                      <p:cBhvr>
                                        <p:cTn id="72" dur="1" fill="hold">
                                          <p:stCondLst>
                                            <p:cond delay="0"/>
                                          </p:stCondLst>
                                        </p:cTn>
                                        <p:tgtEl>
                                          <p:spTgt spid="3">
                                            <p:txEl>
                                              <p:pRg st="11" end="11"/>
                                            </p:txEl>
                                          </p:spTgt>
                                        </p:tgtEl>
                                        <p:attrNameLst>
                                          <p:attrName>style.visibility</p:attrName>
                                        </p:attrNameLst>
                                      </p:cBhvr>
                                      <p:to>
                                        <p:strVal val="visible"/>
                                      </p:to>
                                    </p:set>
                                    <p:anim calcmode="lin" valueType="num">
                                      <p:cBhvr additive="base">
                                        <p:cTn id="73" dur="500" fill="hold"/>
                                        <p:tgtEl>
                                          <p:spTgt spid="3">
                                            <p:txEl>
                                              <p:pRg st="11" end="11"/>
                                            </p:txEl>
                                          </p:spTgt>
                                        </p:tgtEl>
                                        <p:attrNameLst>
                                          <p:attrName>ppt_x</p:attrName>
                                        </p:attrNameLst>
                                      </p:cBhvr>
                                      <p:tavLst>
                                        <p:tav tm="0">
                                          <p:val>
                                            <p:strVal val="#ppt_x"/>
                                          </p:val>
                                        </p:tav>
                                        <p:tav tm="100000">
                                          <p:val>
                                            <p:strVal val="#ppt_x"/>
                                          </p:val>
                                        </p:tav>
                                      </p:tavLst>
                                    </p:anim>
                                    <p:anim calcmode="lin" valueType="num">
                                      <p:cBhvr additive="base">
                                        <p:cTn id="74" dur="500" fill="hold"/>
                                        <p:tgtEl>
                                          <p:spTgt spid="3">
                                            <p:txEl>
                                              <p:pRg st="11" end="11"/>
                                            </p:txEl>
                                          </p:spTgt>
                                        </p:tgtEl>
                                        <p:attrNameLst>
                                          <p:attrName>ppt_y</p:attrName>
                                        </p:attrNameLst>
                                      </p:cBhvr>
                                      <p:tavLst>
                                        <p:tav tm="0">
                                          <p:val>
                                            <p:strVal val="1+#ppt_h/2"/>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 presetClass="entr" presetSubtype="4" fill="hold" grpId="0" nodeType="clickEffect">
                                  <p:stCondLst>
                                    <p:cond delay="0"/>
                                  </p:stCondLst>
                                  <p:childTnLst>
                                    <p:set>
                                      <p:cBhvr>
                                        <p:cTn id="78" dur="1" fill="hold">
                                          <p:stCondLst>
                                            <p:cond delay="0"/>
                                          </p:stCondLst>
                                        </p:cTn>
                                        <p:tgtEl>
                                          <p:spTgt spid="3">
                                            <p:txEl>
                                              <p:pRg st="12" end="12"/>
                                            </p:txEl>
                                          </p:spTgt>
                                        </p:tgtEl>
                                        <p:attrNameLst>
                                          <p:attrName>style.visibility</p:attrName>
                                        </p:attrNameLst>
                                      </p:cBhvr>
                                      <p:to>
                                        <p:strVal val="visible"/>
                                      </p:to>
                                    </p:set>
                                    <p:anim calcmode="lin" valueType="num">
                                      <p:cBhvr additive="base">
                                        <p:cTn id="79" dur="500" fill="hold"/>
                                        <p:tgtEl>
                                          <p:spTgt spid="3">
                                            <p:txEl>
                                              <p:pRg st="12" end="12"/>
                                            </p:txEl>
                                          </p:spTgt>
                                        </p:tgtEl>
                                        <p:attrNameLst>
                                          <p:attrName>ppt_x</p:attrName>
                                        </p:attrNameLst>
                                      </p:cBhvr>
                                      <p:tavLst>
                                        <p:tav tm="0">
                                          <p:val>
                                            <p:strVal val="#ppt_x"/>
                                          </p:val>
                                        </p:tav>
                                        <p:tav tm="100000">
                                          <p:val>
                                            <p:strVal val="#ppt_x"/>
                                          </p:val>
                                        </p:tav>
                                      </p:tavLst>
                                    </p:anim>
                                    <p:anim calcmode="lin" valueType="num">
                                      <p:cBhvr additive="base">
                                        <p:cTn id="80" dur="500" fill="hold"/>
                                        <p:tgtEl>
                                          <p:spTgt spid="3">
                                            <p:txEl>
                                              <p:pRg st="12" end="12"/>
                                            </p:txEl>
                                          </p:spTgt>
                                        </p:tgtEl>
                                        <p:attrNameLst>
                                          <p:attrName>ppt_y</p:attrName>
                                        </p:attrNameLst>
                                      </p:cBhvr>
                                      <p:tavLst>
                                        <p:tav tm="0">
                                          <p:val>
                                            <p:strVal val="1+#ppt_h/2"/>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2" presetClass="entr" presetSubtype="4" fill="hold" grpId="0" nodeType="clickEffect">
                                  <p:stCondLst>
                                    <p:cond delay="0"/>
                                  </p:stCondLst>
                                  <p:childTnLst>
                                    <p:set>
                                      <p:cBhvr>
                                        <p:cTn id="84" dur="1" fill="hold">
                                          <p:stCondLst>
                                            <p:cond delay="0"/>
                                          </p:stCondLst>
                                        </p:cTn>
                                        <p:tgtEl>
                                          <p:spTgt spid="3">
                                            <p:txEl>
                                              <p:pRg st="13" end="13"/>
                                            </p:txEl>
                                          </p:spTgt>
                                        </p:tgtEl>
                                        <p:attrNameLst>
                                          <p:attrName>style.visibility</p:attrName>
                                        </p:attrNameLst>
                                      </p:cBhvr>
                                      <p:to>
                                        <p:strVal val="visible"/>
                                      </p:to>
                                    </p:set>
                                    <p:anim calcmode="lin" valueType="num">
                                      <p:cBhvr additive="base">
                                        <p:cTn id="85" dur="500" fill="hold"/>
                                        <p:tgtEl>
                                          <p:spTgt spid="3">
                                            <p:txEl>
                                              <p:pRg st="13" end="13"/>
                                            </p:txEl>
                                          </p:spTgt>
                                        </p:tgtEl>
                                        <p:attrNameLst>
                                          <p:attrName>ppt_x</p:attrName>
                                        </p:attrNameLst>
                                      </p:cBhvr>
                                      <p:tavLst>
                                        <p:tav tm="0">
                                          <p:val>
                                            <p:strVal val="#ppt_x"/>
                                          </p:val>
                                        </p:tav>
                                        <p:tav tm="100000">
                                          <p:val>
                                            <p:strVal val="#ppt_x"/>
                                          </p:val>
                                        </p:tav>
                                      </p:tavLst>
                                    </p:anim>
                                    <p:anim calcmode="lin" valueType="num">
                                      <p:cBhvr additive="base">
                                        <p:cTn id="86" dur="500" fill="hold"/>
                                        <p:tgtEl>
                                          <p:spTgt spid="3">
                                            <p:txEl>
                                              <p:pRg st="13" end="13"/>
                                            </p:txEl>
                                          </p:spTgt>
                                        </p:tgtEl>
                                        <p:attrNameLst>
                                          <p:attrName>ppt_y</p:attrName>
                                        </p:attrNameLst>
                                      </p:cBhvr>
                                      <p:tavLst>
                                        <p:tav tm="0">
                                          <p:val>
                                            <p:strVal val="1+#ppt_h/2"/>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2" presetClass="entr" presetSubtype="4" fill="hold" grpId="0" nodeType="clickEffect">
                                  <p:stCondLst>
                                    <p:cond delay="0"/>
                                  </p:stCondLst>
                                  <p:childTnLst>
                                    <p:set>
                                      <p:cBhvr>
                                        <p:cTn id="90" dur="1" fill="hold">
                                          <p:stCondLst>
                                            <p:cond delay="0"/>
                                          </p:stCondLst>
                                        </p:cTn>
                                        <p:tgtEl>
                                          <p:spTgt spid="3">
                                            <p:txEl>
                                              <p:pRg st="14" end="14"/>
                                            </p:txEl>
                                          </p:spTgt>
                                        </p:tgtEl>
                                        <p:attrNameLst>
                                          <p:attrName>style.visibility</p:attrName>
                                        </p:attrNameLst>
                                      </p:cBhvr>
                                      <p:to>
                                        <p:strVal val="visible"/>
                                      </p:to>
                                    </p:set>
                                    <p:anim calcmode="lin" valueType="num">
                                      <p:cBhvr additive="base">
                                        <p:cTn id="91" dur="500" fill="hold"/>
                                        <p:tgtEl>
                                          <p:spTgt spid="3">
                                            <p:txEl>
                                              <p:pRg st="14" end="14"/>
                                            </p:txEl>
                                          </p:spTgt>
                                        </p:tgtEl>
                                        <p:attrNameLst>
                                          <p:attrName>ppt_x</p:attrName>
                                        </p:attrNameLst>
                                      </p:cBhvr>
                                      <p:tavLst>
                                        <p:tav tm="0">
                                          <p:val>
                                            <p:strVal val="#ppt_x"/>
                                          </p:val>
                                        </p:tav>
                                        <p:tav tm="100000">
                                          <p:val>
                                            <p:strVal val="#ppt_x"/>
                                          </p:val>
                                        </p:tav>
                                      </p:tavLst>
                                    </p:anim>
                                    <p:anim calcmode="lin" valueType="num">
                                      <p:cBhvr additive="base">
                                        <p:cTn id="92" dur="500" fill="hold"/>
                                        <p:tgtEl>
                                          <p:spTgt spid="3">
                                            <p:txEl>
                                              <p:pRg st="14" end="1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welcome-file-list in web.xml</a:t>
            </a:r>
          </a:p>
        </p:txBody>
      </p:sp>
      <p:sp>
        <p:nvSpPr>
          <p:cNvPr id="3" name="Content Placeholder 2"/>
          <p:cNvSpPr>
            <a:spLocks noGrp="1"/>
          </p:cNvSpPr>
          <p:nvPr>
            <p:ph idx="1"/>
          </p:nvPr>
        </p:nvSpPr>
        <p:spPr>
          <a:xfrm>
            <a:off x="677334" y="1402773"/>
            <a:ext cx="8944648" cy="4638589"/>
          </a:xfrm>
        </p:spPr>
        <p:txBody>
          <a:bodyPr>
            <a:normAutofit fontScale="92500" lnSpcReduction="10000"/>
          </a:bodyPr>
          <a:lstStyle/>
          <a:p>
            <a:r>
              <a:rPr lang="en-US" dirty="0"/>
              <a:t>The </a:t>
            </a:r>
            <a:r>
              <a:rPr lang="en-US" b="1" dirty="0"/>
              <a:t>welcome-file-list</a:t>
            </a:r>
            <a:r>
              <a:rPr lang="en-US" dirty="0"/>
              <a:t> element of </a:t>
            </a:r>
            <a:r>
              <a:rPr lang="en-US" b="1" dirty="0"/>
              <a:t>web-app</a:t>
            </a:r>
            <a:r>
              <a:rPr lang="en-US" dirty="0"/>
              <a:t>, is used to define a list of welcome files. Its sub element is </a:t>
            </a:r>
            <a:r>
              <a:rPr lang="en-US" b="1" dirty="0"/>
              <a:t>welcome-file</a:t>
            </a:r>
            <a:r>
              <a:rPr lang="en-US" dirty="0"/>
              <a:t> that is used to define the welcome file</a:t>
            </a:r>
            <a:r>
              <a:rPr lang="en-US" dirty="0" smtClean="0"/>
              <a:t>.</a:t>
            </a:r>
          </a:p>
          <a:p>
            <a:r>
              <a:rPr lang="en-US" dirty="0"/>
              <a:t>A </a:t>
            </a:r>
            <a:r>
              <a:rPr lang="en-US" b="1" dirty="0"/>
              <a:t>welcome file</a:t>
            </a:r>
            <a:r>
              <a:rPr lang="en-US" dirty="0"/>
              <a:t> is the file that is invoked automatically by the server, if you don't specify any file name</a:t>
            </a:r>
            <a:r>
              <a:rPr lang="en-US" dirty="0" smtClean="0"/>
              <a:t>.</a:t>
            </a:r>
          </a:p>
          <a:p>
            <a:r>
              <a:rPr lang="en-US" dirty="0"/>
              <a:t>By default server looks for the welcome file in following order</a:t>
            </a:r>
            <a:r>
              <a:rPr lang="en-US" dirty="0" smtClean="0"/>
              <a:t>:</a:t>
            </a:r>
          </a:p>
          <a:p>
            <a:r>
              <a:rPr lang="en-US" dirty="0"/>
              <a:t>welcome-file-list in web.xml</a:t>
            </a:r>
          </a:p>
          <a:p>
            <a:r>
              <a:rPr lang="en-US" dirty="0"/>
              <a:t>index.html</a:t>
            </a:r>
          </a:p>
          <a:p>
            <a:r>
              <a:rPr lang="en-US" dirty="0"/>
              <a:t>index.htm</a:t>
            </a:r>
          </a:p>
          <a:p>
            <a:r>
              <a:rPr lang="en-US" dirty="0" err="1" smtClean="0"/>
              <a:t>index.jsp</a:t>
            </a:r>
            <a:endParaRPr lang="en-US" dirty="0" smtClean="0"/>
          </a:p>
          <a:p>
            <a:r>
              <a:rPr lang="en-US" dirty="0"/>
              <a:t>If none of these files are found, server renders 404 error.</a:t>
            </a:r>
          </a:p>
          <a:p>
            <a:r>
              <a:rPr lang="en-US" dirty="0"/>
              <a:t>If you have specified welcome-file in web.xml, and all the files index.html, index.htm and </a:t>
            </a:r>
            <a:r>
              <a:rPr lang="en-US" dirty="0" err="1"/>
              <a:t>index.jsp</a:t>
            </a:r>
            <a:r>
              <a:rPr lang="en-US" dirty="0"/>
              <a:t> exists, priority goes to welcome-file.</a:t>
            </a:r>
          </a:p>
          <a:p>
            <a:r>
              <a:rPr lang="en-US" dirty="0"/>
              <a:t>If welcome-file-list entry doesn't exist in web.xml file, priority goes to index.html file then index.htm and at last </a:t>
            </a:r>
            <a:r>
              <a:rPr lang="en-US" dirty="0" err="1"/>
              <a:t>index.jsp</a:t>
            </a:r>
            <a:r>
              <a:rPr lang="en-US" dirty="0"/>
              <a:t> file.</a:t>
            </a:r>
          </a:p>
          <a:p>
            <a:endParaRPr lang="en-US" dirty="0"/>
          </a:p>
          <a:p>
            <a:endParaRPr lang="en-US" dirty="0"/>
          </a:p>
        </p:txBody>
      </p:sp>
      <p:sp>
        <p:nvSpPr>
          <p:cNvPr id="4" name="Date Placeholder 3"/>
          <p:cNvSpPr>
            <a:spLocks noGrp="1"/>
          </p:cNvSpPr>
          <p:nvPr>
            <p:ph type="dt" sz="half" idx="10"/>
          </p:nvPr>
        </p:nvSpPr>
        <p:spPr/>
        <p:txBody>
          <a:bodyPr/>
          <a:lstStyle/>
          <a:p>
            <a:fld id="{503DAE4C-4195-4704-B7C8-93860A1CBBB7}" type="datetime1">
              <a:rPr lang="en-US" smtClean="0"/>
              <a:t>9/7/2017</a:t>
            </a:fld>
            <a:endParaRPr lang="en-US"/>
          </a:p>
        </p:txBody>
      </p:sp>
      <p:sp>
        <p:nvSpPr>
          <p:cNvPr id="5" name="Footer Placeholder 4"/>
          <p:cNvSpPr>
            <a:spLocks noGrp="1"/>
          </p:cNvSpPr>
          <p:nvPr>
            <p:ph type="ftr" sz="quarter" idx="11"/>
          </p:nvPr>
        </p:nvSpPr>
        <p:spPr/>
        <p:txBody>
          <a:bodyPr/>
          <a:lstStyle/>
          <a:p>
            <a:r>
              <a:rPr lang="en-US" smtClean="0"/>
              <a:t>Presented by MangaRao</a:t>
            </a:r>
            <a:endParaRPr lang="en-US"/>
          </a:p>
        </p:txBody>
      </p:sp>
      <p:sp>
        <p:nvSpPr>
          <p:cNvPr id="6" name="Slide Number Placeholder 5"/>
          <p:cNvSpPr>
            <a:spLocks noGrp="1"/>
          </p:cNvSpPr>
          <p:nvPr>
            <p:ph type="sldNum" sz="quarter" idx="12"/>
          </p:nvPr>
        </p:nvSpPr>
        <p:spPr/>
        <p:txBody>
          <a:bodyPr/>
          <a:lstStyle/>
          <a:p>
            <a:fld id="{35BFF406-3737-46B9-A376-2F6246C6C410}" type="slidenum">
              <a:rPr lang="en-US" smtClean="0"/>
              <a:t>119</a:t>
            </a:fld>
            <a:endParaRPr lang="en-US"/>
          </a:p>
        </p:txBody>
      </p:sp>
    </p:spTree>
    <p:extLst>
      <p:ext uri="{BB962C8B-B14F-4D97-AF65-F5344CB8AC3E}">
        <p14:creationId xmlns:p14="http://schemas.microsoft.com/office/powerpoint/2010/main" val="19044616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3">
                                            <p:txEl>
                                              <p:pRg st="8" end="8"/>
                                            </p:txEl>
                                          </p:spTgt>
                                        </p:tgtEl>
                                        <p:attrNameLst>
                                          <p:attrName>style.visibility</p:attrName>
                                        </p:attrNameLst>
                                      </p:cBhvr>
                                      <p:to>
                                        <p:strVal val="visible"/>
                                      </p:to>
                                    </p:set>
                                    <p:anim calcmode="lin" valueType="num">
                                      <p:cBhvr additive="base">
                                        <p:cTn id="55"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3">
                                            <p:txEl>
                                              <p:pRg st="9" end="9"/>
                                            </p:txEl>
                                          </p:spTgt>
                                        </p:tgtEl>
                                        <p:attrNameLst>
                                          <p:attrName>style.visibility</p:attrName>
                                        </p:attrNameLst>
                                      </p:cBhvr>
                                      <p:to>
                                        <p:strVal val="visible"/>
                                      </p:to>
                                    </p:set>
                                    <p:anim calcmode="lin" valueType="num">
                                      <p:cBhvr additive="base">
                                        <p:cTn id="61"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CGI(</a:t>
            </a:r>
            <a:r>
              <a:rPr lang="en-US" dirty="0" err="1"/>
              <a:t>Commmon</a:t>
            </a:r>
            <a:r>
              <a:rPr lang="en-US" dirty="0"/>
              <a:t> Gateway Interface)</a:t>
            </a:r>
            <a:br>
              <a:rPr lang="en-US" dirty="0"/>
            </a:br>
            <a:endParaRPr lang="en-US" dirty="0"/>
          </a:p>
        </p:txBody>
      </p:sp>
      <p:sp>
        <p:nvSpPr>
          <p:cNvPr id="3" name="Content Placeholder 2"/>
          <p:cNvSpPr>
            <a:spLocks noGrp="1"/>
          </p:cNvSpPr>
          <p:nvPr>
            <p:ph idx="1"/>
          </p:nvPr>
        </p:nvSpPr>
        <p:spPr/>
        <p:txBody>
          <a:bodyPr/>
          <a:lstStyle/>
          <a:p>
            <a:r>
              <a:rPr lang="en-US" dirty="0"/>
              <a:t>Before Servlet, CGI (Common Gateway Interface) scripting language was popular as a server-side programming language. But there was many disadvantages of this </a:t>
            </a:r>
            <a:r>
              <a:rPr lang="en-US" dirty="0" smtClean="0"/>
              <a:t>technology</a:t>
            </a:r>
          </a:p>
          <a:p>
            <a:r>
              <a:rPr lang="en-US" dirty="0" smtClean="0">
                <a:solidFill>
                  <a:srgbClr val="FF0000"/>
                </a:solidFill>
              </a:rPr>
              <a:t>it </a:t>
            </a:r>
            <a:r>
              <a:rPr lang="en-US" dirty="0">
                <a:solidFill>
                  <a:srgbClr val="FF0000"/>
                </a:solidFill>
              </a:rPr>
              <a:t>starts a new </a:t>
            </a:r>
            <a:r>
              <a:rPr lang="en-US" dirty="0" smtClean="0">
                <a:solidFill>
                  <a:srgbClr val="FF0000"/>
                </a:solidFill>
              </a:rPr>
              <a:t>process for every client request</a:t>
            </a:r>
            <a:endParaRPr lang="en-US" dirty="0">
              <a:solidFill>
                <a:srgbClr val="FF0000"/>
              </a:solidFill>
            </a:endParaRPr>
          </a:p>
        </p:txBody>
      </p:sp>
      <p:sp>
        <p:nvSpPr>
          <p:cNvPr id="4" name="Date Placeholder 3"/>
          <p:cNvSpPr>
            <a:spLocks noGrp="1"/>
          </p:cNvSpPr>
          <p:nvPr>
            <p:ph type="dt" sz="half" idx="10"/>
          </p:nvPr>
        </p:nvSpPr>
        <p:spPr/>
        <p:txBody>
          <a:bodyPr/>
          <a:lstStyle/>
          <a:p>
            <a:fld id="{503DAE4C-4195-4704-B7C8-93860A1CBBB7}" type="datetime1">
              <a:rPr lang="en-US" smtClean="0"/>
              <a:t>9/7/2017</a:t>
            </a:fld>
            <a:endParaRPr lang="en-US"/>
          </a:p>
        </p:txBody>
      </p:sp>
      <p:sp>
        <p:nvSpPr>
          <p:cNvPr id="5" name="Footer Placeholder 4"/>
          <p:cNvSpPr>
            <a:spLocks noGrp="1"/>
          </p:cNvSpPr>
          <p:nvPr>
            <p:ph type="ftr" sz="quarter" idx="11"/>
          </p:nvPr>
        </p:nvSpPr>
        <p:spPr/>
        <p:txBody>
          <a:bodyPr/>
          <a:lstStyle/>
          <a:p>
            <a:r>
              <a:rPr lang="en-US" smtClean="0"/>
              <a:t>Presented by MangaRao</a:t>
            </a:r>
            <a:endParaRPr lang="en-US"/>
          </a:p>
        </p:txBody>
      </p:sp>
      <p:sp>
        <p:nvSpPr>
          <p:cNvPr id="6" name="Slide Number Placeholder 5"/>
          <p:cNvSpPr>
            <a:spLocks noGrp="1"/>
          </p:cNvSpPr>
          <p:nvPr>
            <p:ph type="sldNum" sz="quarter" idx="12"/>
          </p:nvPr>
        </p:nvSpPr>
        <p:spPr/>
        <p:txBody>
          <a:bodyPr/>
          <a:lstStyle/>
          <a:p>
            <a:fld id="{35BFF406-3737-46B9-A376-2F6246C6C410}" type="slidenum">
              <a:rPr lang="en-US" smtClean="0"/>
              <a:t>12</a:t>
            </a:fld>
            <a:endParaRPr lang="en-US"/>
          </a:p>
        </p:txBody>
      </p:sp>
    </p:spTree>
    <p:extLst>
      <p:ext uri="{BB962C8B-B14F-4D97-AF65-F5344CB8AC3E}">
        <p14:creationId xmlns:p14="http://schemas.microsoft.com/office/powerpoint/2010/main" val="308554156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smtClean="0"/>
              <a:t>web.xml example</a:t>
            </a:r>
            <a:endParaRPr lang="en-US" dirty="0"/>
          </a:p>
        </p:txBody>
      </p:sp>
      <p:sp>
        <p:nvSpPr>
          <p:cNvPr id="3" name="Content Placeholder 2"/>
          <p:cNvSpPr>
            <a:spLocks noGrp="1"/>
          </p:cNvSpPr>
          <p:nvPr>
            <p:ph idx="1"/>
          </p:nvPr>
        </p:nvSpPr>
        <p:spPr>
          <a:xfrm>
            <a:off x="677333" y="1454727"/>
            <a:ext cx="8726439" cy="4586635"/>
          </a:xfrm>
        </p:spPr>
        <p:txBody>
          <a:bodyPr>
            <a:normAutofit fontScale="92500" lnSpcReduction="10000"/>
          </a:bodyPr>
          <a:lstStyle/>
          <a:p>
            <a:r>
              <a:rPr lang="en-US" b="1" dirty="0"/>
              <a:t>&lt;web-app&gt;</a:t>
            </a:r>
            <a:r>
              <a:rPr lang="en-US" dirty="0"/>
              <a:t>  </a:t>
            </a:r>
          </a:p>
          <a:p>
            <a:r>
              <a:rPr lang="en-US" dirty="0"/>
              <a:t> ....  </a:t>
            </a:r>
          </a:p>
          <a:p>
            <a:r>
              <a:rPr lang="en-US" dirty="0"/>
              <a:t>  </a:t>
            </a:r>
          </a:p>
          <a:p>
            <a:r>
              <a:rPr lang="en-US" dirty="0"/>
              <a:t>  </a:t>
            </a:r>
            <a:r>
              <a:rPr lang="en-US" b="1" dirty="0"/>
              <a:t>&lt;welcome-file-list&gt;</a:t>
            </a:r>
            <a:r>
              <a:rPr lang="en-US" dirty="0"/>
              <a:t>  </a:t>
            </a:r>
          </a:p>
          <a:p>
            <a:r>
              <a:rPr lang="en-US" dirty="0"/>
              <a:t>   </a:t>
            </a:r>
            <a:r>
              <a:rPr lang="en-US" b="1" dirty="0"/>
              <a:t>&lt;welcome-file&gt;</a:t>
            </a:r>
            <a:r>
              <a:rPr lang="en-US" dirty="0"/>
              <a:t>home.html</a:t>
            </a:r>
            <a:r>
              <a:rPr lang="en-US" b="1" dirty="0"/>
              <a:t>&lt;/welcome-file&gt;</a:t>
            </a:r>
            <a:r>
              <a:rPr lang="en-US" dirty="0"/>
              <a:t>  </a:t>
            </a:r>
          </a:p>
          <a:p>
            <a:r>
              <a:rPr lang="en-US" dirty="0"/>
              <a:t>   </a:t>
            </a:r>
            <a:r>
              <a:rPr lang="en-US" b="1" dirty="0"/>
              <a:t>&lt;welcome-file&gt;</a:t>
            </a:r>
            <a:r>
              <a:rPr lang="en-US" dirty="0"/>
              <a:t>default.html</a:t>
            </a:r>
            <a:r>
              <a:rPr lang="en-US" b="1" dirty="0"/>
              <a:t>&lt;/welcome-file&gt;</a:t>
            </a:r>
            <a:r>
              <a:rPr lang="en-US" dirty="0"/>
              <a:t>  </a:t>
            </a:r>
          </a:p>
          <a:p>
            <a:r>
              <a:rPr lang="en-US" dirty="0"/>
              <a:t>  </a:t>
            </a:r>
            <a:r>
              <a:rPr lang="en-US" b="1" dirty="0"/>
              <a:t>&lt;/welcome-file-list&gt;</a:t>
            </a:r>
            <a:r>
              <a:rPr lang="en-US" dirty="0"/>
              <a:t>  </a:t>
            </a:r>
          </a:p>
          <a:p>
            <a:r>
              <a:rPr lang="en-US" b="1" dirty="0"/>
              <a:t>&lt;/web-app&gt;</a:t>
            </a:r>
            <a:r>
              <a:rPr lang="en-US" dirty="0"/>
              <a:t> </a:t>
            </a:r>
            <a:endParaRPr lang="en-US" dirty="0" smtClean="0"/>
          </a:p>
          <a:p>
            <a:r>
              <a:rPr lang="en-US" dirty="0"/>
              <a:t>Now, home.html and default.html will be the welcome files</a:t>
            </a:r>
            <a:r>
              <a:rPr lang="en-US" dirty="0" smtClean="0"/>
              <a:t>.</a:t>
            </a:r>
          </a:p>
          <a:p>
            <a:r>
              <a:rPr lang="en-US" dirty="0"/>
              <a:t>If you have the welcome file, you can directory invoke the project as given below</a:t>
            </a:r>
            <a:r>
              <a:rPr lang="en-US" dirty="0" smtClean="0"/>
              <a:t>:</a:t>
            </a:r>
          </a:p>
          <a:p>
            <a:r>
              <a:rPr lang="en-US" dirty="0"/>
              <a:t>http://localhost:8888/myproject  </a:t>
            </a:r>
          </a:p>
          <a:p>
            <a:r>
              <a:rPr lang="en-US" dirty="0"/>
              <a:t>As you can see, we have not specified any file name after the project.</a:t>
            </a:r>
          </a:p>
        </p:txBody>
      </p:sp>
      <p:sp>
        <p:nvSpPr>
          <p:cNvPr id="4" name="Date Placeholder 3"/>
          <p:cNvSpPr>
            <a:spLocks noGrp="1"/>
          </p:cNvSpPr>
          <p:nvPr>
            <p:ph type="dt" sz="half" idx="10"/>
          </p:nvPr>
        </p:nvSpPr>
        <p:spPr/>
        <p:txBody>
          <a:bodyPr/>
          <a:lstStyle/>
          <a:p>
            <a:fld id="{503DAE4C-4195-4704-B7C8-93860A1CBBB7}" type="datetime1">
              <a:rPr lang="en-US" smtClean="0"/>
              <a:t>9/7/2017</a:t>
            </a:fld>
            <a:endParaRPr lang="en-US"/>
          </a:p>
        </p:txBody>
      </p:sp>
      <p:sp>
        <p:nvSpPr>
          <p:cNvPr id="5" name="Footer Placeholder 4"/>
          <p:cNvSpPr>
            <a:spLocks noGrp="1"/>
          </p:cNvSpPr>
          <p:nvPr>
            <p:ph type="ftr" sz="quarter" idx="11"/>
          </p:nvPr>
        </p:nvSpPr>
        <p:spPr/>
        <p:txBody>
          <a:bodyPr/>
          <a:lstStyle/>
          <a:p>
            <a:r>
              <a:rPr lang="en-US" smtClean="0"/>
              <a:t>Presented by MangaRao</a:t>
            </a:r>
            <a:endParaRPr lang="en-US"/>
          </a:p>
        </p:txBody>
      </p:sp>
      <p:sp>
        <p:nvSpPr>
          <p:cNvPr id="6" name="Slide Number Placeholder 5"/>
          <p:cNvSpPr>
            <a:spLocks noGrp="1"/>
          </p:cNvSpPr>
          <p:nvPr>
            <p:ph type="sldNum" sz="quarter" idx="12"/>
          </p:nvPr>
        </p:nvSpPr>
        <p:spPr/>
        <p:txBody>
          <a:bodyPr/>
          <a:lstStyle/>
          <a:p>
            <a:fld id="{35BFF406-3737-46B9-A376-2F6246C6C410}" type="slidenum">
              <a:rPr lang="en-US" smtClean="0"/>
              <a:t>120</a:t>
            </a:fld>
            <a:endParaRPr lang="en-US"/>
          </a:p>
        </p:txBody>
      </p:sp>
    </p:spTree>
    <p:extLst>
      <p:ext uri="{BB962C8B-B14F-4D97-AF65-F5344CB8AC3E}">
        <p14:creationId xmlns:p14="http://schemas.microsoft.com/office/powerpoint/2010/main" val="457027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3">
                                            <p:txEl>
                                              <p:pRg st="8" end="8"/>
                                            </p:txEl>
                                          </p:spTgt>
                                        </p:tgtEl>
                                        <p:attrNameLst>
                                          <p:attrName>style.visibility</p:attrName>
                                        </p:attrNameLst>
                                      </p:cBhvr>
                                      <p:to>
                                        <p:strVal val="visible"/>
                                      </p:to>
                                    </p:set>
                                    <p:anim calcmode="lin" valueType="num">
                                      <p:cBhvr additive="base">
                                        <p:cTn id="55"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3">
                                            <p:txEl>
                                              <p:pRg st="9" end="9"/>
                                            </p:txEl>
                                          </p:spTgt>
                                        </p:tgtEl>
                                        <p:attrNameLst>
                                          <p:attrName>style.visibility</p:attrName>
                                        </p:attrNameLst>
                                      </p:cBhvr>
                                      <p:to>
                                        <p:strVal val="visible"/>
                                      </p:to>
                                    </p:set>
                                    <p:anim calcmode="lin" valueType="num">
                                      <p:cBhvr additive="base">
                                        <p:cTn id="61"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3">
                                            <p:txEl>
                                              <p:pRg st="10" end="10"/>
                                            </p:txEl>
                                          </p:spTgt>
                                        </p:tgtEl>
                                        <p:attrNameLst>
                                          <p:attrName>style.visibility</p:attrName>
                                        </p:attrNameLst>
                                      </p:cBhvr>
                                      <p:to>
                                        <p:strVal val="visible"/>
                                      </p:to>
                                    </p:set>
                                    <p:anim calcmode="lin" valueType="num">
                                      <p:cBhvr additive="base">
                                        <p:cTn id="67"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3">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grpId="0" nodeType="clickEffect">
                                  <p:stCondLst>
                                    <p:cond delay="0"/>
                                  </p:stCondLst>
                                  <p:childTnLst>
                                    <p:set>
                                      <p:cBhvr>
                                        <p:cTn id="72" dur="1" fill="hold">
                                          <p:stCondLst>
                                            <p:cond delay="0"/>
                                          </p:stCondLst>
                                        </p:cTn>
                                        <p:tgtEl>
                                          <p:spTgt spid="3">
                                            <p:txEl>
                                              <p:pRg st="11" end="11"/>
                                            </p:txEl>
                                          </p:spTgt>
                                        </p:tgtEl>
                                        <p:attrNameLst>
                                          <p:attrName>style.visibility</p:attrName>
                                        </p:attrNameLst>
                                      </p:cBhvr>
                                      <p:to>
                                        <p:strVal val="visible"/>
                                      </p:to>
                                    </p:set>
                                    <p:anim calcmode="lin" valueType="num">
                                      <p:cBhvr additive="base">
                                        <p:cTn id="73" dur="500" fill="hold"/>
                                        <p:tgtEl>
                                          <p:spTgt spid="3">
                                            <p:txEl>
                                              <p:pRg st="11" end="11"/>
                                            </p:txEl>
                                          </p:spTgt>
                                        </p:tgtEl>
                                        <p:attrNameLst>
                                          <p:attrName>ppt_x</p:attrName>
                                        </p:attrNameLst>
                                      </p:cBhvr>
                                      <p:tavLst>
                                        <p:tav tm="0">
                                          <p:val>
                                            <p:strVal val="#ppt_x"/>
                                          </p:val>
                                        </p:tav>
                                        <p:tav tm="100000">
                                          <p:val>
                                            <p:strVal val="#ppt_x"/>
                                          </p:val>
                                        </p:tav>
                                      </p:tavLst>
                                    </p:anim>
                                    <p:anim calcmode="lin" valueType="num">
                                      <p:cBhvr additive="base">
                                        <p:cTn id="74" dur="500" fill="hold"/>
                                        <p:tgtEl>
                                          <p:spTgt spid="3">
                                            <p:txEl>
                                              <p:pRg st="11" end="1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load on startup in web.xml</a:t>
            </a:r>
          </a:p>
        </p:txBody>
      </p:sp>
      <p:sp>
        <p:nvSpPr>
          <p:cNvPr id="3" name="Content Placeholder 2"/>
          <p:cNvSpPr>
            <a:spLocks noGrp="1"/>
          </p:cNvSpPr>
          <p:nvPr>
            <p:ph idx="1"/>
          </p:nvPr>
        </p:nvSpPr>
        <p:spPr/>
        <p:txBody>
          <a:bodyPr/>
          <a:lstStyle/>
          <a:p>
            <a:r>
              <a:rPr lang="en-US" dirty="0"/>
              <a:t>The </a:t>
            </a:r>
            <a:r>
              <a:rPr lang="en-US" b="1" dirty="0"/>
              <a:t>load-on-startup</a:t>
            </a:r>
            <a:r>
              <a:rPr lang="en-US" dirty="0"/>
              <a:t> element of </a:t>
            </a:r>
            <a:r>
              <a:rPr lang="en-US" b="1" dirty="0"/>
              <a:t>web-app</a:t>
            </a:r>
            <a:r>
              <a:rPr lang="en-US" dirty="0"/>
              <a:t> loads the servlet at the time of deployment or server start if value is positive. It is also known as </a:t>
            </a:r>
            <a:r>
              <a:rPr lang="en-US" b="1" dirty="0"/>
              <a:t>pre initialization of servlet</a:t>
            </a:r>
            <a:r>
              <a:rPr lang="en-US" dirty="0" smtClean="0"/>
              <a:t>.</a:t>
            </a:r>
          </a:p>
          <a:p>
            <a:r>
              <a:rPr lang="en-US" dirty="0"/>
              <a:t>You can pass positive and negative value for the servlet.</a:t>
            </a:r>
          </a:p>
        </p:txBody>
      </p:sp>
      <p:sp>
        <p:nvSpPr>
          <p:cNvPr id="4" name="Date Placeholder 3"/>
          <p:cNvSpPr>
            <a:spLocks noGrp="1"/>
          </p:cNvSpPr>
          <p:nvPr>
            <p:ph type="dt" sz="half" idx="10"/>
          </p:nvPr>
        </p:nvSpPr>
        <p:spPr/>
        <p:txBody>
          <a:bodyPr/>
          <a:lstStyle/>
          <a:p>
            <a:fld id="{503DAE4C-4195-4704-B7C8-93860A1CBBB7}" type="datetime1">
              <a:rPr lang="en-US" smtClean="0"/>
              <a:t>9/7/2017</a:t>
            </a:fld>
            <a:endParaRPr lang="en-US"/>
          </a:p>
        </p:txBody>
      </p:sp>
      <p:sp>
        <p:nvSpPr>
          <p:cNvPr id="5" name="Footer Placeholder 4"/>
          <p:cNvSpPr>
            <a:spLocks noGrp="1"/>
          </p:cNvSpPr>
          <p:nvPr>
            <p:ph type="ftr" sz="quarter" idx="11"/>
          </p:nvPr>
        </p:nvSpPr>
        <p:spPr/>
        <p:txBody>
          <a:bodyPr/>
          <a:lstStyle/>
          <a:p>
            <a:r>
              <a:rPr lang="en-US" smtClean="0"/>
              <a:t>Presented by MangaRao</a:t>
            </a:r>
            <a:endParaRPr lang="en-US"/>
          </a:p>
        </p:txBody>
      </p:sp>
      <p:sp>
        <p:nvSpPr>
          <p:cNvPr id="6" name="Slide Number Placeholder 5"/>
          <p:cNvSpPr>
            <a:spLocks noGrp="1"/>
          </p:cNvSpPr>
          <p:nvPr>
            <p:ph type="sldNum" sz="quarter" idx="12"/>
          </p:nvPr>
        </p:nvSpPr>
        <p:spPr/>
        <p:txBody>
          <a:bodyPr/>
          <a:lstStyle/>
          <a:p>
            <a:fld id="{35BFF406-3737-46B9-A376-2F6246C6C410}" type="slidenum">
              <a:rPr lang="en-US" smtClean="0"/>
              <a:t>121</a:t>
            </a:fld>
            <a:endParaRPr lang="en-US"/>
          </a:p>
        </p:txBody>
      </p:sp>
    </p:spTree>
    <p:extLst>
      <p:ext uri="{BB962C8B-B14F-4D97-AF65-F5344CB8AC3E}">
        <p14:creationId xmlns:p14="http://schemas.microsoft.com/office/powerpoint/2010/main" val="29975833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a:t>Advantage of load-on-startup element</a:t>
            </a:r>
          </a:p>
        </p:txBody>
      </p:sp>
      <p:sp>
        <p:nvSpPr>
          <p:cNvPr id="3" name="Content Placeholder 2"/>
          <p:cNvSpPr>
            <a:spLocks noGrp="1"/>
          </p:cNvSpPr>
          <p:nvPr>
            <p:ph idx="1"/>
          </p:nvPr>
        </p:nvSpPr>
        <p:spPr/>
        <p:txBody>
          <a:bodyPr/>
          <a:lstStyle/>
          <a:p>
            <a:r>
              <a:rPr lang="en-US" dirty="0"/>
              <a:t>As you know well, servlet is loaded at first request. That means it consumes more time at first request. If you specify the load-on-startup in web.xml, servlet will be loaded at project deployment time or server start. So, it will take </a:t>
            </a:r>
            <a:r>
              <a:rPr lang="en-US" b="1" dirty="0"/>
              <a:t>less time</a:t>
            </a:r>
            <a:r>
              <a:rPr lang="en-US" dirty="0"/>
              <a:t> for responding to first request.</a:t>
            </a:r>
          </a:p>
        </p:txBody>
      </p:sp>
      <p:sp>
        <p:nvSpPr>
          <p:cNvPr id="4" name="Date Placeholder 3"/>
          <p:cNvSpPr>
            <a:spLocks noGrp="1"/>
          </p:cNvSpPr>
          <p:nvPr>
            <p:ph type="dt" sz="half" idx="10"/>
          </p:nvPr>
        </p:nvSpPr>
        <p:spPr/>
        <p:txBody>
          <a:bodyPr/>
          <a:lstStyle/>
          <a:p>
            <a:fld id="{503DAE4C-4195-4704-B7C8-93860A1CBBB7}" type="datetime1">
              <a:rPr lang="en-US" smtClean="0"/>
              <a:t>9/7/2017</a:t>
            </a:fld>
            <a:endParaRPr lang="en-US"/>
          </a:p>
        </p:txBody>
      </p:sp>
      <p:sp>
        <p:nvSpPr>
          <p:cNvPr id="5" name="Footer Placeholder 4"/>
          <p:cNvSpPr>
            <a:spLocks noGrp="1"/>
          </p:cNvSpPr>
          <p:nvPr>
            <p:ph type="ftr" sz="quarter" idx="11"/>
          </p:nvPr>
        </p:nvSpPr>
        <p:spPr/>
        <p:txBody>
          <a:bodyPr/>
          <a:lstStyle/>
          <a:p>
            <a:r>
              <a:rPr lang="en-US" smtClean="0"/>
              <a:t>Presented by MangaRao</a:t>
            </a:r>
            <a:endParaRPr lang="en-US"/>
          </a:p>
        </p:txBody>
      </p:sp>
      <p:sp>
        <p:nvSpPr>
          <p:cNvPr id="6" name="Slide Number Placeholder 5"/>
          <p:cNvSpPr>
            <a:spLocks noGrp="1"/>
          </p:cNvSpPr>
          <p:nvPr>
            <p:ph type="sldNum" sz="quarter" idx="12"/>
          </p:nvPr>
        </p:nvSpPr>
        <p:spPr/>
        <p:txBody>
          <a:bodyPr/>
          <a:lstStyle/>
          <a:p>
            <a:fld id="{35BFF406-3737-46B9-A376-2F6246C6C410}" type="slidenum">
              <a:rPr lang="en-US" smtClean="0"/>
              <a:t>122</a:t>
            </a:fld>
            <a:endParaRPr lang="en-US"/>
          </a:p>
        </p:txBody>
      </p:sp>
    </p:spTree>
    <p:extLst>
      <p:ext uri="{BB962C8B-B14F-4D97-AF65-F5344CB8AC3E}">
        <p14:creationId xmlns:p14="http://schemas.microsoft.com/office/powerpoint/2010/main" val="3457944311"/>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Passing positive value</a:t>
            </a:r>
          </a:p>
        </p:txBody>
      </p:sp>
      <p:sp>
        <p:nvSpPr>
          <p:cNvPr id="3" name="Content Placeholder 2"/>
          <p:cNvSpPr>
            <a:spLocks noGrp="1"/>
          </p:cNvSpPr>
          <p:nvPr>
            <p:ph idx="1"/>
          </p:nvPr>
        </p:nvSpPr>
        <p:spPr/>
        <p:txBody>
          <a:bodyPr/>
          <a:lstStyle/>
          <a:p>
            <a:r>
              <a:rPr lang="en-US" dirty="0"/>
              <a:t>If you pass the positive value, the lower integer value servlet will be loaded before the higher integer value servlet. In other words, container loads the servlets in ascending integer value. The 0 value will be loaded first then 1, 2, 3 and so on.</a:t>
            </a:r>
          </a:p>
        </p:txBody>
      </p:sp>
      <p:sp>
        <p:nvSpPr>
          <p:cNvPr id="4" name="Date Placeholder 3"/>
          <p:cNvSpPr>
            <a:spLocks noGrp="1"/>
          </p:cNvSpPr>
          <p:nvPr>
            <p:ph type="dt" sz="half" idx="10"/>
          </p:nvPr>
        </p:nvSpPr>
        <p:spPr/>
        <p:txBody>
          <a:bodyPr/>
          <a:lstStyle/>
          <a:p>
            <a:fld id="{503DAE4C-4195-4704-B7C8-93860A1CBBB7}" type="datetime1">
              <a:rPr lang="en-US" smtClean="0"/>
              <a:t>9/7/2017</a:t>
            </a:fld>
            <a:endParaRPr lang="en-US"/>
          </a:p>
        </p:txBody>
      </p:sp>
      <p:sp>
        <p:nvSpPr>
          <p:cNvPr id="5" name="Footer Placeholder 4"/>
          <p:cNvSpPr>
            <a:spLocks noGrp="1"/>
          </p:cNvSpPr>
          <p:nvPr>
            <p:ph type="ftr" sz="quarter" idx="11"/>
          </p:nvPr>
        </p:nvSpPr>
        <p:spPr/>
        <p:txBody>
          <a:bodyPr/>
          <a:lstStyle/>
          <a:p>
            <a:r>
              <a:rPr lang="en-US" smtClean="0"/>
              <a:t>Presented by MangaRao</a:t>
            </a:r>
            <a:endParaRPr lang="en-US"/>
          </a:p>
        </p:txBody>
      </p:sp>
      <p:sp>
        <p:nvSpPr>
          <p:cNvPr id="6" name="Slide Number Placeholder 5"/>
          <p:cNvSpPr>
            <a:spLocks noGrp="1"/>
          </p:cNvSpPr>
          <p:nvPr>
            <p:ph type="sldNum" sz="quarter" idx="12"/>
          </p:nvPr>
        </p:nvSpPr>
        <p:spPr/>
        <p:txBody>
          <a:bodyPr/>
          <a:lstStyle/>
          <a:p>
            <a:fld id="{35BFF406-3737-46B9-A376-2F6246C6C410}" type="slidenum">
              <a:rPr lang="en-US" smtClean="0"/>
              <a:t>123</a:t>
            </a:fld>
            <a:endParaRPr lang="en-US"/>
          </a:p>
        </p:txBody>
      </p:sp>
    </p:spTree>
    <p:extLst>
      <p:ext uri="{BB962C8B-B14F-4D97-AF65-F5344CB8AC3E}">
        <p14:creationId xmlns:p14="http://schemas.microsoft.com/office/powerpoint/2010/main" val="80456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a:t>web.xml</a:t>
            </a:r>
            <a:endParaRPr lang="en-US" dirty="0"/>
          </a:p>
        </p:txBody>
      </p:sp>
      <p:sp>
        <p:nvSpPr>
          <p:cNvPr id="3" name="Content Placeholder 2"/>
          <p:cNvSpPr>
            <a:spLocks noGrp="1"/>
          </p:cNvSpPr>
          <p:nvPr>
            <p:ph idx="1"/>
          </p:nvPr>
        </p:nvSpPr>
        <p:spPr>
          <a:xfrm>
            <a:off x="677333" y="1371601"/>
            <a:ext cx="8747221" cy="4669762"/>
          </a:xfrm>
        </p:spPr>
        <p:txBody>
          <a:bodyPr>
            <a:normAutofit fontScale="62500" lnSpcReduction="20000"/>
          </a:bodyPr>
          <a:lstStyle/>
          <a:p>
            <a:r>
              <a:rPr lang="en-US" b="1" dirty="0"/>
              <a:t>&lt;web-app&gt;</a:t>
            </a:r>
            <a:r>
              <a:rPr lang="en-US" dirty="0"/>
              <a:t>  </a:t>
            </a:r>
          </a:p>
          <a:p>
            <a:r>
              <a:rPr lang="en-US" dirty="0"/>
              <a:t> ....  </a:t>
            </a:r>
          </a:p>
          <a:p>
            <a:r>
              <a:rPr lang="en-US" dirty="0"/>
              <a:t>  </a:t>
            </a:r>
          </a:p>
          <a:p>
            <a:r>
              <a:rPr lang="en-US" dirty="0"/>
              <a:t>  </a:t>
            </a:r>
            <a:r>
              <a:rPr lang="en-US" b="1" dirty="0"/>
              <a:t>&lt;servlet&gt;</a:t>
            </a:r>
            <a:r>
              <a:rPr lang="en-US" dirty="0"/>
              <a:t>  </a:t>
            </a:r>
          </a:p>
          <a:p>
            <a:r>
              <a:rPr lang="en-US" dirty="0"/>
              <a:t>   </a:t>
            </a:r>
            <a:r>
              <a:rPr lang="en-US" b="1" dirty="0"/>
              <a:t>&lt;servlet-name&gt;</a:t>
            </a:r>
            <a:r>
              <a:rPr lang="en-US" dirty="0"/>
              <a:t>servlet1</a:t>
            </a:r>
            <a:r>
              <a:rPr lang="en-US" b="1" dirty="0"/>
              <a:t>&lt;/servlet-name&gt;</a:t>
            </a:r>
            <a:r>
              <a:rPr lang="en-US" dirty="0"/>
              <a:t>  </a:t>
            </a:r>
          </a:p>
          <a:p>
            <a:r>
              <a:rPr lang="en-US" dirty="0"/>
              <a:t>   </a:t>
            </a:r>
            <a:r>
              <a:rPr lang="en-US" b="1" dirty="0"/>
              <a:t>&lt;</a:t>
            </a:r>
            <a:r>
              <a:rPr lang="en-US" b="1" dirty="0" smtClean="0"/>
              <a:t>servlet-class&gt;</a:t>
            </a:r>
            <a:r>
              <a:rPr lang="en-US" dirty="0" err="1" smtClean="0"/>
              <a:t>com.mangaraoit.FirstServlet</a:t>
            </a:r>
            <a:r>
              <a:rPr lang="en-US" b="1" dirty="0"/>
              <a:t>&lt;/servlet-class&gt;</a:t>
            </a:r>
            <a:r>
              <a:rPr lang="en-US" dirty="0"/>
              <a:t>  </a:t>
            </a:r>
          </a:p>
          <a:p>
            <a:r>
              <a:rPr lang="en-US" dirty="0"/>
              <a:t>   </a:t>
            </a:r>
            <a:r>
              <a:rPr lang="en-US" b="1" dirty="0"/>
              <a:t>&lt;load-on-startup&gt;</a:t>
            </a:r>
            <a:r>
              <a:rPr lang="en-US" dirty="0"/>
              <a:t>0</a:t>
            </a:r>
            <a:r>
              <a:rPr lang="en-US" b="1" dirty="0"/>
              <a:t>&lt;/load-on-startup&gt;</a:t>
            </a:r>
            <a:r>
              <a:rPr lang="en-US" dirty="0"/>
              <a:t>  </a:t>
            </a:r>
          </a:p>
          <a:p>
            <a:r>
              <a:rPr lang="en-US" dirty="0"/>
              <a:t>  </a:t>
            </a:r>
            <a:r>
              <a:rPr lang="en-US" b="1" dirty="0"/>
              <a:t>&lt;/servlet&gt;</a:t>
            </a:r>
            <a:r>
              <a:rPr lang="en-US" dirty="0"/>
              <a:t>  </a:t>
            </a:r>
          </a:p>
          <a:p>
            <a:r>
              <a:rPr lang="en-US" dirty="0"/>
              <a:t>  </a:t>
            </a:r>
          </a:p>
          <a:p>
            <a:r>
              <a:rPr lang="en-US" dirty="0"/>
              <a:t>  </a:t>
            </a:r>
            <a:r>
              <a:rPr lang="en-US" b="1" dirty="0"/>
              <a:t>&lt;servlet&gt;</a:t>
            </a:r>
            <a:r>
              <a:rPr lang="en-US" dirty="0"/>
              <a:t>  </a:t>
            </a:r>
          </a:p>
          <a:p>
            <a:r>
              <a:rPr lang="en-US" dirty="0"/>
              <a:t>   </a:t>
            </a:r>
            <a:r>
              <a:rPr lang="en-US" b="1" dirty="0"/>
              <a:t>&lt;servlet-name&gt;</a:t>
            </a:r>
            <a:r>
              <a:rPr lang="en-US" dirty="0"/>
              <a:t>servlet2</a:t>
            </a:r>
            <a:r>
              <a:rPr lang="en-US" b="1" dirty="0"/>
              <a:t>&lt;/servlet-name&gt;</a:t>
            </a:r>
            <a:r>
              <a:rPr lang="en-US" dirty="0"/>
              <a:t>  </a:t>
            </a:r>
          </a:p>
          <a:p>
            <a:r>
              <a:rPr lang="en-US" dirty="0"/>
              <a:t>   </a:t>
            </a:r>
            <a:r>
              <a:rPr lang="en-US" b="1" dirty="0"/>
              <a:t>&lt;</a:t>
            </a:r>
            <a:r>
              <a:rPr lang="en-US" b="1" dirty="0" smtClean="0"/>
              <a:t>servlet-class&gt;</a:t>
            </a:r>
            <a:r>
              <a:rPr lang="en-US" dirty="0" err="1" smtClean="0"/>
              <a:t>com.mangaraoit.SecondServlet</a:t>
            </a:r>
            <a:r>
              <a:rPr lang="en-US" b="1" dirty="0"/>
              <a:t>&lt;/servlet-class&gt;</a:t>
            </a:r>
            <a:r>
              <a:rPr lang="en-US" dirty="0"/>
              <a:t>  </a:t>
            </a:r>
          </a:p>
          <a:p>
            <a:r>
              <a:rPr lang="en-US" dirty="0"/>
              <a:t>   </a:t>
            </a:r>
            <a:r>
              <a:rPr lang="en-US" b="1" dirty="0"/>
              <a:t>&lt;load-on-startup&gt;</a:t>
            </a:r>
            <a:r>
              <a:rPr lang="en-US" dirty="0"/>
              <a:t>1</a:t>
            </a:r>
            <a:r>
              <a:rPr lang="en-US" b="1" dirty="0"/>
              <a:t>&lt;/load-on-startup&gt;</a:t>
            </a:r>
            <a:r>
              <a:rPr lang="en-US" dirty="0"/>
              <a:t>  </a:t>
            </a:r>
          </a:p>
          <a:p>
            <a:r>
              <a:rPr lang="en-US" dirty="0"/>
              <a:t>  </a:t>
            </a:r>
            <a:r>
              <a:rPr lang="en-US" b="1" dirty="0"/>
              <a:t>&lt;/servlet&gt;</a:t>
            </a:r>
            <a:r>
              <a:rPr lang="en-US" dirty="0"/>
              <a:t>  </a:t>
            </a:r>
          </a:p>
          <a:p>
            <a:r>
              <a:rPr lang="en-US" dirty="0"/>
              <a:t>  </a:t>
            </a:r>
          </a:p>
          <a:p>
            <a:r>
              <a:rPr lang="en-US" dirty="0"/>
              <a:t> ...  </a:t>
            </a:r>
          </a:p>
          <a:p>
            <a:r>
              <a:rPr lang="en-US" b="1" dirty="0"/>
              <a:t>&lt;/web-app&gt;</a:t>
            </a:r>
            <a:r>
              <a:rPr lang="en-US" dirty="0"/>
              <a:t>  </a:t>
            </a:r>
          </a:p>
        </p:txBody>
      </p:sp>
      <p:sp>
        <p:nvSpPr>
          <p:cNvPr id="4" name="Date Placeholder 3"/>
          <p:cNvSpPr>
            <a:spLocks noGrp="1"/>
          </p:cNvSpPr>
          <p:nvPr>
            <p:ph type="dt" sz="half" idx="10"/>
          </p:nvPr>
        </p:nvSpPr>
        <p:spPr/>
        <p:txBody>
          <a:bodyPr/>
          <a:lstStyle/>
          <a:p>
            <a:fld id="{503DAE4C-4195-4704-B7C8-93860A1CBBB7}" type="datetime1">
              <a:rPr lang="en-US" smtClean="0"/>
              <a:t>9/7/2017</a:t>
            </a:fld>
            <a:endParaRPr lang="en-US"/>
          </a:p>
        </p:txBody>
      </p:sp>
      <p:sp>
        <p:nvSpPr>
          <p:cNvPr id="5" name="Footer Placeholder 4"/>
          <p:cNvSpPr>
            <a:spLocks noGrp="1"/>
          </p:cNvSpPr>
          <p:nvPr>
            <p:ph type="ftr" sz="quarter" idx="11"/>
          </p:nvPr>
        </p:nvSpPr>
        <p:spPr/>
        <p:txBody>
          <a:bodyPr/>
          <a:lstStyle/>
          <a:p>
            <a:r>
              <a:rPr lang="en-US" smtClean="0"/>
              <a:t>Presented by MangaRao</a:t>
            </a:r>
            <a:endParaRPr lang="en-US"/>
          </a:p>
        </p:txBody>
      </p:sp>
      <p:sp>
        <p:nvSpPr>
          <p:cNvPr id="6" name="Slide Number Placeholder 5"/>
          <p:cNvSpPr>
            <a:spLocks noGrp="1"/>
          </p:cNvSpPr>
          <p:nvPr>
            <p:ph type="sldNum" sz="quarter" idx="12"/>
          </p:nvPr>
        </p:nvSpPr>
        <p:spPr/>
        <p:txBody>
          <a:bodyPr/>
          <a:lstStyle/>
          <a:p>
            <a:fld id="{35BFF406-3737-46B9-A376-2F6246C6C410}" type="slidenum">
              <a:rPr lang="en-US" smtClean="0"/>
              <a:t>124</a:t>
            </a:fld>
            <a:endParaRPr lang="en-US"/>
          </a:p>
        </p:txBody>
      </p:sp>
    </p:spTree>
    <p:extLst>
      <p:ext uri="{BB962C8B-B14F-4D97-AF65-F5344CB8AC3E}">
        <p14:creationId xmlns:p14="http://schemas.microsoft.com/office/powerpoint/2010/main" val="2624772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3">
                                            <p:txEl>
                                              <p:pRg st="8" end="8"/>
                                            </p:txEl>
                                          </p:spTgt>
                                        </p:tgtEl>
                                        <p:attrNameLst>
                                          <p:attrName>style.visibility</p:attrName>
                                        </p:attrNameLst>
                                      </p:cBhvr>
                                      <p:to>
                                        <p:strVal val="visible"/>
                                      </p:to>
                                    </p:set>
                                    <p:anim calcmode="lin" valueType="num">
                                      <p:cBhvr additive="base">
                                        <p:cTn id="55"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3">
                                            <p:txEl>
                                              <p:pRg st="9" end="9"/>
                                            </p:txEl>
                                          </p:spTgt>
                                        </p:tgtEl>
                                        <p:attrNameLst>
                                          <p:attrName>style.visibility</p:attrName>
                                        </p:attrNameLst>
                                      </p:cBhvr>
                                      <p:to>
                                        <p:strVal val="visible"/>
                                      </p:to>
                                    </p:set>
                                    <p:anim calcmode="lin" valueType="num">
                                      <p:cBhvr additive="base">
                                        <p:cTn id="61"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3">
                                            <p:txEl>
                                              <p:pRg st="10" end="10"/>
                                            </p:txEl>
                                          </p:spTgt>
                                        </p:tgtEl>
                                        <p:attrNameLst>
                                          <p:attrName>style.visibility</p:attrName>
                                        </p:attrNameLst>
                                      </p:cBhvr>
                                      <p:to>
                                        <p:strVal val="visible"/>
                                      </p:to>
                                    </p:set>
                                    <p:anim calcmode="lin" valueType="num">
                                      <p:cBhvr additive="base">
                                        <p:cTn id="67"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3">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grpId="0" nodeType="clickEffect">
                                  <p:stCondLst>
                                    <p:cond delay="0"/>
                                  </p:stCondLst>
                                  <p:childTnLst>
                                    <p:set>
                                      <p:cBhvr>
                                        <p:cTn id="72" dur="1" fill="hold">
                                          <p:stCondLst>
                                            <p:cond delay="0"/>
                                          </p:stCondLst>
                                        </p:cTn>
                                        <p:tgtEl>
                                          <p:spTgt spid="3">
                                            <p:txEl>
                                              <p:pRg st="11" end="11"/>
                                            </p:txEl>
                                          </p:spTgt>
                                        </p:tgtEl>
                                        <p:attrNameLst>
                                          <p:attrName>style.visibility</p:attrName>
                                        </p:attrNameLst>
                                      </p:cBhvr>
                                      <p:to>
                                        <p:strVal val="visible"/>
                                      </p:to>
                                    </p:set>
                                    <p:anim calcmode="lin" valueType="num">
                                      <p:cBhvr additive="base">
                                        <p:cTn id="73" dur="500" fill="hold"/>
                                        <p:tgtEl>
                                          <p:spTgt spid="3">
                                            <p:txEl>
                                              <p:pRg st="11" end="11"/>
                                            </p:txEl>
                                          </p:spTgt>
                                        </p:tgtEl>
                                        <p:attrNameLst>
                                          <p:attrName>ppt_x</p:attrName>
                                        </p:attrNameLst>
                                      </p:cBhvr>
                                      <p:tavLst>
                                        <p:tav tm="0">
                                          <p:val>
                                            <p:strVal val="#ppt_x"/>
                                          </p:val>
                                        </p:tav>
                                        <p:tav tm="100000">
                                          <p:val>
                                            <p:strVal val="#ppt_x"/>
                                          </p:val>
                                        </p:tav>
                                      </p:tavLst>
                                    </p:anim>
                                    <p:anim calcmode="lin" valueType="num">
                                      <p:cBhvr additive="base">
                                        <p:cTn id="74" dur="500" fill="hold"/>
                                        <p:tgtEl>
                                          <p:spTgt spid="3">
                                            <p:txEl>
                                              <p:pRg st="11" end="11"/>
                                            </p:txEl>
                                          </p:spTgt>
                                        </p:tgtEl>
                                        <p:attrNameLst>
                                          <p:attrName>ppt_y</p:attrName>
                                        </p:attrNameLst>
                                      </p:cBhvr>
                                      <p:tavLst>
                                        <p:tav tm="0">
                                          <p:val>
                                            <p:strVal val="1+#ppt_h/2"/>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 presetClass="entr" presetSubtype="4" fill="hold" grpId="0" nodeType="clickEffect">
                                  <p:stCondLst>
                                    <p:cond delay="0"/>
                                  </p:stCondLst>
                                  <p:childTnLst>
                                    <p:set>
                                      <p:cBhvr>
                                        <p:cTn id="78" dur="1" fill="hold">
                                          <p:stCondLst>
                                            <p:cond delay="0"/>
                                          </p:stCondLst>
                                        </p:cTn>
                                        <p:tgtEl>
                                          <p:spTgt spid="3">
                                            <p:txEl>
                                              <p:pRg st="12" end="12"/>
                                            </p:txEl>
                                          </p:spTgt>
                                        </p:tgtEl>
                                        <p:attrNameLst>
                                          <p:attrName>style.visibility</p:attrName>
                                        </p:attrNameLst>
                                      </p:cBhvr>
                                      <p:to>
                                        <p:strVal val="visible"/>
                                      </p:to>
                                    </p:set>
                                    <p:anim calcmode="lin" valueType="num">
                                      <p:cBhvr additive="base">
                                        <p:cTn id="79" dur="500" fill="hold"/>
                                        <p:tgtEl>
                                          <p:spTgt spid="3">
                                            <p:txEl>
                                              <p:pRg st="12" end="12"/>
                                            </p:txEl>
                                          </p:spTgt>
                                        </p:tgtEl>
                                        <p:attrNameLst>
                                          <p:attrName>ppt_x</p:attrName>
                                        </p:attrNameLst>
                                      </p:cBhvr>
                                      <p:tavLst>
                                        <p:tav tm="0">
                                          <p:val>
                                            <p:strVal val="#ppt_x"/>
                                          </p:val>
                                        </p:tav>
                                        <p:tav tm="100000">
                                          <p:val>
                                            <p:strVal val="#ppt_x"/>
                                          </p:val>
                                        </p:tav>
                                      </p:tavLst>
                                    </p:anim>
                                    <p:anim calcmode="lin" valueType="num">
                                      <p:cBhvr additive="base">
                                        <p:cTn id="80" dur="500" fill="hold"/>
                                        <p:tgtEl>
                                          <p:spTgt spid="3">
                                            <p:txEl>
                                              <p:pRg st="12" end="12"/>
                                            </p:txEl>
                                          </p:spTgt>
                                        </p:tgtEl>
                                        <p:attrNameLst>
                                          <p:attrName>ppt_y</p:attrName>
                                        </p:attrNameLst>
                                      </p:cBhvr>
                                      <p:tavLst>
                                        <p:tav tm="0">
                                          <p:val>
                                            <p:strVal val="1+#ppt_h/2"/>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2" presetClass="entr" presetSubtype="4" fill="hold" grpId="0" nodeType="clickEffect">
                                  <p:stCondLst>
                                    <p:cond delay="0"/>
                                  </p:stCondLst>
                                  <p:childTnLst>
                                    <p:set>
                                      <p:cBhvr>
                                        <p:cTn id="84" dur="1" fill="hold">
                                          <p:stCondLst>
                                            <p:cond delay="0"/>
                                          </p:stCondLst>
                                        </p:cTn>
                                        <p:tgtEl>
                                          <p:spTgt spid="3">
                                            <p:txEl>
                                              <p:pRg st="13" end="13"/>
                                            </p:txEl>
                                          </p:spTgt>
                                        </p:tgtEl>
                                        <p:attrNameLst>
                                          <p:attrName>style.visibility</p:attrName>
                                        </p:attrNameLst>
                                      </p:cBhvr>
                                      <p:to>
                                        <p:strVal val="visible"/>
                                      </p:to>
                                    </p:set>
                                    <p:anim calcmode="lin" valueType="num">
                                      <p:cBhvr additive="base">
                                        <p:cTn id="85" dur="500" fill="hold"/>
                                        <p:tgtEl>
                                          <p:spTgt spid="3">
                                            <p:txEl>
                                              <p:pRg st="13" end="13"/>
                                            </p:txEl>
                                          </p:spTgt>
                                        </p:tgtEl>
                                        <p:attrNameLst>
                                          <p:attrName>ppt_x</p:attrName>
                                        </p:attrNameLst>
                                      </p:cBhvr>
                                      <p:tavLst>
                                        <p:tav tm="0">
                                          <p:val>
                                            <p:strVal val="#ppt_x"/>
                                          </p:val>
                                        </p:tav>
                                        <p:tav tm="100000">
                                          <p:val>
                                            <p:strVal val="#ppt_x"/>
                                          </p:val>
                                        </p:tav>
                                      </p:tavLst>
                                    </p:anim>
                                    <p:anim calcmode="lin" valueType="num">
                                      <p:cBhvr additive="base">
                                        <p:cTn id="86" dur="500" fill="hold"/>
                                        <p:tgtEl>
                                          <p:spTgt spid="3">
                                            <p:txEl>
                                              <p:pRg st="13" end="13"/>
                                            </p:txEl>
                                          </p:spTgt>
                                        </p:tgtEl>
                                        <p:attrNameLst>
                                          <p:attrName>ppt_y</p:attrName>
                                        </p:attrNameLst>
                                      </p:cBhvr>
                                      <p:tavLst>
                                        <p:tav tm="0">
                                          <p:val>
                                            <p:strVal val="1+#ppt_h/2"/>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2" presetClass="entr" presetSubtype="4" fill="hold" grpId="0" nodeType="clickEffect">
                                  <p:stCondLst>
                                    <p:cond delay="0"/>
                                  </p:stCondLst>
                                  <p:childTnLst>
                                    <p:set>
                                      <p:cBhvr>
                                        <p:cTn id="90" dur="1" fill="hold">
                                          <p:stCondLst>
                                            <p:cond delay="0"/>
                                          </p:stCondLst>
                                        </p:cTn>
                                        <p:tgtEl>
                                          <p:spTgt spid="3">
                                            <p:txEl>
                                              <p:pRg st="14" end="14"/>
                                            </p:txEl>
                                          </p:spTgt>
                                        </p:tgtEl>
                                        <p:attrNameLst>
                                          <p:attrName>style.visibility</p:attrName>
                                        </p:attrNameLst>
                                      </p:cBhvr>
                                      <p:to>
                                        <p:strVal val="visible"/>
                                      </p:to>
                                    </p:set>
                                    <p:anim calcmode="lin" valueType="num">
                                      <p:cBhvr additive="base">
                                        <p:cTn id="91" dur="500" fill="hold"/>
                                        <p:tgtEl>
                                          <p:spTgt spid="3">
                                            <p:txEl>
                                              <p:pRg st="14" end="14"/>
                                            </p:txEl>
                                          </p:spTgt>
                                        </p:tgtEl>
                                        <p:attrNameLst>
                                          <p:attrName>ppt_x</p:attrName>
                                        </p:attrNameLst>
                                      </p:cBhvr>
                                      <p:tavLst>
                                        <p:tav tm="0">
                                          <p:val>
                                            <p:strVal val="#ppt_x"/>
                                          </p:val>
                                        </p:tav>
                                        <p:tav tm="100000">
                                          <p:val>
                                            <p:strVal val="#ppt_x"/>
                                          </p:val>
                                        </p:tav>
                                      </p:tavLst>
                                    </p:anim>
                                    <p:anim calcmode="lin" valueType="num">
                                      <p:cBhvr additive="base">
                                        <p:cTn id="92" dur="500" fill="hold"/>
                                        <p:tgtEl>
                                          <p:spTgt spid="3">
                                            <p:txEl>
                                              <p:pRg st="14" end="14"/>
                                            </p:txEl>
                                          </p:spTgt>
                                        </p:tgtEl>
                                        <p:attrNameLst>
                                          <p:attrName>ppt_y</p:attrName>
                                        </p:attrNameLst>
                                      </p:cBhvr>
                                      <p:tavLst>
                                        <p:tav tm="0">
                                          <p:val>
                                            <p:strVal val="1+#ppt_h/2"/>
                                          </p:val>
                                        </p:tav>
                                        <p:tav tm="100000">
                                          <p:val>
                                            <p:strVal val="#ppt_y"/>
                                          </p:val>
                                        </p:tav>
                                      </p:tavLst>
                                    </p:anim>
                                  </p:childTnLst>
                                </p:cTn>
                              </p:par>
                            </p:childTnLst>
                          </p:cTn>
                        </p:par>
                      </p:childTnLst>
                    </p:cTn>
                  </p:par>
                  <p:par>
                    <p:cTn id="93" fill="hold">
                      <p:stCondLst>
                        <p:cond delay="indefinite"/>
                      </p:stCondLst>
                      <p:childTnLst>
                        <p:par>
                          <p:cTn id="94" fill="hold">
                            <p:stCondLst>
                              <p:cond delay="0"/>
                            </p:stCondLst>
                            <p:childTnLst>
                              <p:par>
                                <p:cTn id="95" presetID="2" presetClass="entr" presetSubtype="4" fill="hold" grpId="0" nodeType="clickEffect">
                                  <p:stCondLst>
                                    <p:cond delay="0"/>
                                  </p:stCondLst>
                                  <p:childTnLst>
                                    <p:set>
                                      <p:cBhvr>
                                        <p:cTn id="96" dur="1" fill="hold">
                                          <p:stCondLst>
                                            <p:cond delay="0"/>
                                          </p:stCondLst>
                                        </p:cTn>
                                        <p:tgtEl>
                                          <p:spTgt spid="3">
                                            <p:txEl>
                                              <p:pRg st="15" end="15"/>
                                            </p:txEl>
                                          </p:spTgt>
                                        </p:tgtEl>
                                        <p:attrNameLst>
                                          <p:attrName>style.visibility</p:attrName>
                                        </p:attrNameLst>
                                      </p:cBhvr>
                                      <p:to>
                                        <p:strVal val="visible"/>
                                      </p:to>
                                    </p:set>
                                    <p:anim calcmode="lin" valueType="num">
                                      <p:cBhvr additive="base">
                                        <p:cTn id="97" dur="500" fill="hold"/>
                                        <p:tgtEl>
                                          <p:spTgt spid="3">
                                            <p:txEl>
                                              <p:pRg st="15" end="15"/>
                                            </p:txEl>
                                          </p:spTgt>
                                        </p:tgtEl>
                                        <p:attrNameLst>
                                          <p:attrName>ppt_x</p:attrName>
                                        </p:attrNameLst>
                                      </p:cBhvr>
                                      <p:tavLst>
                                        <p:tav tm="0">
                                          <p:val>
                                            <p:strVal val="#ppt_x"/>
                                          </p:val>
                                        </p:tav>
                                        <p:tav tm="100000">
                                          <p:val>
                                            <p:strVal val="#ppt_x"/>
                                          </p:val>
                                        </p:tav>
                                      </p:tavLst>
                                    </p:anim>
                                    <p:anim calcmode="lin" valueType="num">
                                      <p:cBhvr additive="base">
                                        <p:cTn id="98" dur="500" fill="hold"/>
                                        <p:tgtEl>
                                          <p:spTgt spid="3">
                                            <p:txEl>
                                              <p:pRg st="15" end="15"/>
                                            </p:txEl>
                                          </p:spTgt>
                                        </p:tgtEl>
                                        <p:attrNameLst>
                                          <p:attrName>ppt_y</p:attrName>
                                        </p:attrNameLst>
                                      </p:cBhvr>
                                      <p:tavLst>
                                        <p:tav tm="0">
                                          <p:val>
                                            <p:strVal val="1+#ppt_h/2"/>
                                          </p:val>
                                        </p:tav>
                                        <p:tav tm="100000">
                                          <p:val>
                                            <p:strVal val="#ppt_y"/>
                                          </p:val>
                                        </p:tav>
                                      </p:tavLst>
                                    </p:anim>
                                  </p:childTnLst>
                                </p:cTn>
                              </p:par>
                            </p:childTnLst>
                          </p:cTn>
                        </p:par>
                      </p:childTnLst>
                    </p:cTn>
                  </p:par>
                  <p:par>
                    <p:cTn id="99" fill="hold">
                      <p:stCondLst>
                        <p:cond delay="indefinite"/>
                      </p:stCondLst>
                      <p:childTnLst>
                        <p:par>
                          <p:cTn id="100" fill="hold">
                            <p:stCondLst>
                              <p:cond delay="0"/>
                            </p:stCondLst>
                            <p:childTnLst>
                              <p:par>
                                <p:cTn id="101" presetID="2" presetClass="entr" presetSubtype="4" fill="hold" grpId="0" nodeType="clickEffect">
                                  <p:stCondLst>
                                    <p:cond delay="0"/>
                                  </p:stCondLst>
                                  <p:childTnLst>
                                    <p:set>
                                      <p:cBhvr>
                                        <p:cTn id="102" dur="1" fill="hold">
                                          <p:stCondLst>
                                            <p:cond delay="0"/>
                                          </p:stCondLst>
                                        </p:cTn>
                                        <p:tgtEl>
                                          <p:spTgt spid="3">
                                            <p:txEl>
                                              <p:pRg st="16" end="16"/>
                                            </p:txEl>
                                          </p:spTgt>
                                        </p:tgtEl>
                                        <p:attrNameLst>
                                          <p:attrName>style.visibility</p:attrName>
                                        </p:attrNameLst>
                                      </p:cBhvr>
                                      <p:to>
                                        <p:strVal val="visible"/>
                                      </p:to>
                                    </p:set>
                                    <p:anim calcmode="lin" valueType="num">
                                      <p:cBhvr additive="base">
                                        <p:cTn id="103" dur="500" fill="hold"/>
                                        <p:tgtEl>
                                          <p:spTgt spid="3">
                                            <p:txEl>
                                              <p:pRg st="16" end="16"/>
                                            </p:txEl>
                                          </p:spTgt>
                                        </p:tgtEl>
                                        <p:attrNameLst>
                                          <p:attrName>ppt_x</p:attrName>
                                        </p:attrNameLst>
                                      </p:cBhvr>
                                      <p:tavLst>
                                        <p:tav tm="0">
                                          <p:val>
                                            <p:strVal val="#ppt_x"/>
                                          </p:val>
                                        </p:tav>
                                        <p:tav tm="100000">
                                          <p:val>
                                            <p:strVal val="#ppt_x"/>
                                          </p:val>
                                        </p:tav>
                                      </p:tavLst>
                                    </p:anim>
                                    <p:anim calcmode="lin" valueType="num">
                                      <p:cBhvr additive="base">
                                        <p:cTn id="104" dur="500" fill="hold"/>
                                        <p:tgtEl>
                                          <p:spTgt spid="3">
                                            <p:txEl>
                                              <p:pRg st="16" end="1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Note</a:t>
            </a:r>
            <a:endParaRPr lang="en-US" dirty="0"/>
          </a:p>
        </p:txBody>
      </p:sp>
      <p:sp>
        <p:nvSpPr>
          <p:cNvPr id="3" name="Content Placeholder 2"/>
          <p:cNvSpPr>
            <a:spLocks noGrp="1"/>
          </p:cNvSpPr>
          <p:nvPr>
            <p:ph idx="1"/>
          </p:nvPr>
        </p:nvSpPr>
        <p:spPr/>
        <p:txBody>
          <a:bodyPr/>
          <a:lstStyle/>
          <a:p>
            <a:r>
              <a:rPr lang="en-US" dirty="0"/>
              <a:t>There are defined 2 servlets, both servlets will be loaded at the time of project deployment or server start. But, servlet1 will be loaded first then servlet2.</a:t>
            </a:r>
          </a:p>
        </p:txBody>
      </p:sp>
      <p:sp>
        <p:nvSpPr>
          <p:cNvPr id="4" name="Date Placeholder 3"/>
          <p:cNvSpPr>
            <a:spLocks noGrp="1"/>
          </p:cNvSpPr>
          <p:nvPr>
            <p:ph type="dt" sz="half" idx="10"/>
          </p:nvPr>
        </p:nvSpPr>
        <p:spPr/>
        <p:txBody>
          <a:bodyPr/>
          <a:lstStyle/>
          <a:p>
            <a:fld id="{503DAE4C-4195-4704-B7C8-93860A1CBBB7}" type="datetime1">
              <a:rPr lang="en-US" smtClean="0"/>
              <a:t>9/7/2017</a:t>
            </a:fld>
            <a:endParaRPr lang="en-US"/>
          </a:p>
        </p:txBody>
      </p:sp>
      <p:sp>
        <p:nvSpPr>
          <p:cNvPr id="5" name="Footer Placeholder 4"/>
          <p:cNvSpPr>
            <a:spLocks noGrp="1"/>
          </p:cNvSpPr>
          <p:nvPr>
            <p:ph type="ftr" sz="quarter" idx="11"/>
          </p:nvPr>
        </p:nvSpPr>
        <p:spPr/>
        <p:txBody>
          <a:bodyPr/>
          <a:lstStyle/>
          <a:p>
            <a:r>
              <a:rPr lang="en-US" smtClean="0"/>
              <a:t>Presented by MangaRao</a:t>
            </a:r>
            <a:endParaRPr lang="en-US"/>
          </a:p>
        </p:txBody>
      </p:sp>
      <p:sp>
        <p:nvSpPr>
          <p:cNvPr id="6" name="Slide Number Placeholder 5"/>
          <p:cNvSpPr>
            <a:spLocks noGrp="1"/>
          </p:cNvSpPr>
          <p:nvPr>
            <p:ph type="sldNum" sz="quarter" idx="12"/>
          </p:nvPr>
        </p:nvSpPr>
        <p:spPr/>
        <p:txBody>
          <a:bodyPr/>
          <a:lstStyle/>
          <a:p>
            <a:fld id="{35BFF406-3737-46B9-A376-2F6246C6C410}" type="slidenum">
              <a:rPr lang="en-US" smtClean="0"/>
              <a:t>125</a:t>
            </a:fld>
            <a:endParaRPr lang="en-US"/>
          </a:p>
        </p:txBody>
      </p:sp>
    </p:spTree>
    <p:extLst>
      <p:ext uri="{BB962C8B-B14F-4D97-AF65-F5344CB8AC3E}">
        <p14:creationId xmlns:p14="http://schemas.microsoft.com/office/powerpoint/2010/main" val="37050018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Passing negative value</a:t>
            </a:r>
          </a:p>
        </p:txBody>
      </p:sp>
      <p:sp>
        <p:nvSpPr>
          <p:cNvPr id="3" name="Content Placeholder 2"/>
          <p:cNvSpPr>
            <a:spLocks noGrp="1"/>
          </p:cNvSpPr>
          <p:nvPr>
            <p:ph idx="1"/>
          </p:nvPr>
        </p:nvSpPr>
        <p:spPr/>
        <p:txBody>
          <a:bodyPr/>
          <a:lstStyle/>
          <a:p>
            <a:r>
              <a:rPr lang="en-US" dirty="0"/>
              <a:t>If you pass the negative value, servlet will be loaded at request time, at first request.</a:t>
            </a:r>
          </a:p>
        </p:txBody>
      </p:sp>
      <p:sp>
        <p:nvSpPr>
          <p:cNvPr id="4" name="Date Placeholder 3"/>
          <p:cNvSpPr>
            <a:spLocks noGrp="1"/>
          </p:cNvSpPr>
          <p:nvPr>
            <p:ph type="dt" sz="half" idx="10"/>
          </p:nvPr>
        </p:nvSpPr>
        <p:spPr/>
        <p:txBody>
          <a:bodyPr/>
          <a:lstStyle/>
          <a:p>
            <a:fld id="{503DAE4C-4195-4704-B7C8-93860A1CBBB7}" type="datetime1">
              <a:rPr lang="en-US" smtClean="0"/>
              <a:t>9/7/2017</a:t>
            </a:fld>
            <a:endParaRPr lang="en-US"/>
          </a:p>
        </p:txBody>
      </p:sp>
      <p:sp>
        <p:nvSpPr>
          <p:cNvPr id="5" name="Footer Placeholder 4"/>
          <p:cNvSpPr>
            <a:spLocks noGrp="1"/>
          </p:cNvSpPr>
          <p:nvPr>
            <p:ph type="ftr" sz="quarter" idx="11"/>
          </p:nvPr>
        </p:nvSpPr>
        <p:spPr/>
        <p:txBody>
          <a:bodyPr/>
          <a:lstStyle/>
          <a:p>
            <a:r>
              <a:rPr lang="en-US" smtClean="0"/>
              <a:t>Presented by MangaRao</a:t>
            </a:r>
            <a:endParaRPr lang="en-US"/>
          </a:p>
        </p:txBody>
      </p:sp>
      <p:sp>
        <p:nvSpPr>
          <p:cNvPr id="6" name="Slide Number Placeholder 5"/>
          <p:cNvSpPr>
            <a:spLocks noGrp="1"/>
          </p:cNvSpPr>
          <p:nvPr>
            <p:ph type="sldNum" sz="quarter" idx="12"/>
          </p:nvPr>
        </p:nvSpPr>
        <p:spPr/>
        <p:txBody>
          <a:bodyPr/>
          <a:lstStyle/>
          <a:p>
            <a:fld id="{35BFF406-3737-46B9-A376-2F6246C6C410}" type="slidenum">
              <a:rPr lang="en-US" smtClean="0"/>
              <a:t>126</a:t>
            </a:fld>
            <a:endParaRPr lang="en-US"/>
          </a:p>
        </p:txBody>
      </p:sp>
    </p:spTree>
    <p:extLst>
      <p:ext uri="{BB962C8B-B14F-4D97-AF65-F5344CB8AC3E}">
        <p14:creationId xmlns:p14="http://schemas.microsoft.com/office/powerpoint/2010/main" val="1038252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ServletRequest Interface</a:t>
            </a:r>
          </a:p>
        </p:txBody>
      </p:sp>
      <p:sp>
        <p:nvSpPr>
          <p:cNvPr id="3" name="Content Placeholder 2"/>
          <p:cNvSpPr>
            <a:spLocks noGrp="1"/>
          </p:cNvSpPr>
          <p:nvPr>
            <p:ph idx="1"/>
          </p:nvPr>
        </p:nvSpPr>
        <p:spPr/>
        <p:txBody>
          <a:bodyPr/>
          <a:lstStyle/>
          <a:p>
            <a:r>
              <a:rPr lang="en-US" dirty="0"/>
              <a:t>An object of ServletRequest is used to provide the client request information to a servlet such as content type, content length, parameter names and values, header </a:t>
            </a:r>
            <a:r>
              <a:rPr lang="en-US" dirty="0" err="1"/>
              <a:t>informations</a:t>
            </a:r>
            <a:r>
              <a:rPr lang="en-US" dirty="0"/>
              <a:t>, attributes etc.</a:t>
            </a:r>
          </a:p>
        </p:txBody>
      </p:sp>
      <p:sp>
        <p:nvSpPr>
          <p:cNvPr id="4" name="Date Placeholder 3"/>
          <p:cNvSpPr>
            <a:spLocks noGrp="1"/>
          </p:cNvSpPr>
          <p:nvPr>
            <p:ph type="dt" sz="half" idx="10"/>
          </p:nvPr>
        </p:nvSpPr>
        <p:spPr/>
        <p:txBody>
          <a:bodyPr/>
          <a:lstStyle/>
          <a:p>
            <a:fld id="{503DAE4C-4195-4704-B7C8-93860A1CBBB7}" type="datetime1">
              <a:rPr lang="en-US" smtClean="0"/>
              <a:t>9/7/2017</a:t>
            </a:fld>
            <a:endParaRPr lang="en-US"/>
          </a:p>
        </p:txBody>
      </p:sp>
      <p:sp>
        <p:nvSpPr>
          <p:cNvPr id="5" name="Footer Placeholder 4"/>
          <p:cNvSpPr>
            <a:spLocks noGrp="1"/>
          </p:cNvSpPr>
          <p:nvPr>
            <p:ph type="ftr" sz="quarter" idx="11"/>
          </p:nvPr>
        </p:nvSpPr>
        <p:spPr/>
        <p:txBody>
          <a:bodyPr/>
          <a:lstStyle/>
          <a:p>
            <a:r>
              <a:rPr lang="en-US" smtClean="0"/>
              <a:t>Presented by MangaRao</a:t>
            </a:r>
            <a:endParaRPr lang="en-US"/>
          </a:p>
        </p:txBody>
      </p:sp>
      <p:sp>
        <p:nvSpPr>
          <p:cNvPr id="6" name="Slide Number Placeholder 5"/>
          <p:cNvSpPr>
            <a:spLocks noGrp="1"/>
          </p:cNvSpPr>
          <p:nvPr>
            <p:ph type="sldNum" sz="quarter" idx="12"/>
          </p:nvPr>
        </p:nvSpPr>
        <p:spPr/>
        <p:txBody>
          <a:bodyPr/>
          <a:lstStyle/>
          <a:p>
            <a:fld id="{35BFF406-3737-46B9-A376-2F6246C6C410}" type="slidenum">
              <a:rPr lang="en-US" smtClean="0"/>
              <a:t>127</a:t>
            </a:fld>
            <a:endParaRPr lang="en-US"/>
          </a:p>
        </p:txBody>
      </p:sp>
    </p:spTree>
    <p:extLst>
      <p:ext uri="{BB962C8B-B14F-4D97-AF65-F5344CB8AC3E}">
        <p14:creationId xmlns:p14="http://schemas.microsoft.com/office/powerpoint/2010/main" val="3936968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HTTP status codes</a:t>
            </a:r>
            <a:endParaRPr lang="en-US" dirty="0"/>
          </a:p>
        </p:txBody>
      </p:sp>
      <p:sp>
        <p:nvSpPr>
          <p:cNvPr id="3" name="Content Placeholder 2"/>
          <p:cNvSpPr>
            <a:spLocks noGrp="1"/>
          </p:cNvSpPr>
          <p:nvPr>
            <p:ph idx="1"/>
          </p:nvPr>
        </p:nvSpPr>
        <p:spPr/>
        <p:txBody>
          <a:bodyPr/>
          <a:lstStyle/>
          <a:p>
            <a:r>
              <a:rPr lang="en-US" b="1" dirty="0" smtClean="0"/>
              <a:t>Contents</a:t>
            </a:r>
          </a:p>
          <a:p>
            <a:r>
              <a:rPr lang="en-US" dirty="0"/>
              <a:t>1 1xx Informational.</a:t>
            </a:r>
          </a:p>
          <a:p>
            <a:r>
              <a:rPr lang="en-US" dirty="0"/>
              <a:t>2 2xx Success.</a:t>
            </a:r>
          </a:p>
          <a:p>
            <a:r>
              <a:rPr lang="en-US" dirty="0"/>
              <a:t>3 3xx Redirection.</a:t>
            </a:r>
          </a:p>
          <a:p>
            <a:r>
              <a:rPr lang="en-US" dirty="0"/>
              <a:t>4 4xx Client Error.</a:t>
            </a:r>
          </a:p>
          <a:p>
            <a:r>
              <a:rPr lang="en-US" dirty="0"/>
              <a:t>5 5xx Server Error.</a:t>
            </a:r>
          </a:p>
          <a:p>
            <a:r>
              <a:rPr lang="en-US" dirty="0"/>
              <a:t>6 Unofficial codes. 6.1 Internet Information Services. 6.2 </a:t>
            </a:r>
            <a:r>
              <a:rPr lang="en-US" dirty="0" err="1"/>
              <a:t>nginx</a:t>
            </a:r>
            <a:r>
              <a:rPr lang="en-US" dirty="0"/>
              <a:t>. 6.3 </a:t>
            </a:r>
            <a:r>
              <a:rPr lang="en-US" dirty="0" err="1"/>
              <a:t>CloudFlare</a:t>
            </a:r>
            <a:r>
              <a:rPr lang="en-US" dirty="0" smtClean="0"/>
              <a:t>.</a:t>
            </a:r>
          </a:p>
          <a:p>
            <a:endParaRPr lang="en-US" dirty="0"/>
          </a:p>
          <a:p>
            <a:endParaRPr lang="en-US" b="1" dirty="0"/>
          </a:p>
          <a:p>
            <a:endParaRPr lang="en-US" dirty="0"/>
          </a:p>
        </p:txBody>
      </p:sp>
      <p:sp>
        <p:nvSpPr>
          <p:cNvPr id="4" name="Date Placeholder 3"/>
          <p:cNvSpPr>
            <a:spLocks noGrp="1"/>
          </p:cNvSpPr>
          <p:nvPr>
            <p:ph type="dt" sz="half" idx="10"/>
          </p:nvPr>
        </p:nvSpPr>
        <p:spPr/>
        <p:txBody>
          <a:bodyPr/>
          <a:lstStyle/>
          <a:p>
            <a:fld id="{503DAE4C-4195-4704-B7C8-93860A1CBBB7}" type="datetime1">
              <a:rPr lang="en-US" smtClean="0"/>
              <a:t>9/7/2017</a:t>
            </a:fld>
            <a:endParaRPr lang="en-US"/>
          </a:p>
        </p:txBody>
      </p:sp>
      <p:sp>
        <p:nvSpPr>
          <p:cNvPr id="5" name="Footer Placeholder 4"/>
          <p:cNvSpPr>
            <a:spLocks noGrp="1"/>
          </p:cNvSpPr>
          <p:nvPr>
            <p:ph type="ftr" sz="quarter" idx="11"/>
          </p:nvPr>
        </p:nvSpPr>
        <p:spPr/>
        <p:txBody>
          <a:bodyPr/>
          <a:lstStyle/>
          <a:p>
            <a:r>
              <a:rPr lang="en-US" smtClean="0"/>
              <a:t>Presented by MangaRao</a:t>
            </a:r>
            <a:endParaRPr lang="en-US"/>
          </a:p>
        </p:txBody>
      </p:sp>
      <p:sp>
        <p:nvSpPr>
          <p:cNvPr id="6" name="Slide Number Placeholder 5"/>
          <p:cNvSpPr>
            <a:spLocks noGrp="1"/>
          </p:cNvSpPr>
          <p:nvPr>
            <p:ph type="sldNum" sz="quarter" idx="12"/>
          </p:nvPr>
        </p:nvSpPr>
        <p:spPr/>
        <p:txBody>
          <a:bodyPr/>
          <a:lstStyle/>
          <a:p>
            <a:fld id="{35BFF406-3737-46B9-A376-2F6246C6C410}" type="slidenum">
              <a:rPr lang="en-US" smtClean="0"/>
              <a:t>128</a:t>
            </a:fld>
            <a:endParaRPr lang="en-US"/>
          </a:p>
        </p:txBody>
      </p:sp>
    </p:spTree>
    <p:extLst>
      <p:ext uri="{BB962C8B-B14F-4D97-AF65-F5344CB8AC3E}">
        <p14:creationId xmlns:p14="http://schemas.microsoft.com/office/powerpoint/2010/main" val="202934761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Link for more info about status codes</a:t>
            </a:r>
            <a:endParaRPr lang="en-US" dirty="0"/>
          </a:p>
        </p:txBody>
      </p:sp>
      <p:sp>
        <p:nvSpPr>
          <p:cNvPr id="3" name="Content Placeholder 2"/>
          <p:cNvSpPr>
            <a:spLocks noGrp="1"/>
          </p:cNvSpPr>
          <p:nvPr>
            <p:ph idx="1"/>
          </p:nvPr>
        </p:nvSpPr>
        <p:spPr/>
        <p:txBody>
          <a:bodyPr/>
          <a:lstStyle/>
          <a:p>
            <a:r>
              <a:rPr lang="en-US" dirty="0"/>
              <a:t>https://en.wikipedia.org/wiki/List_of_HTTP_status_codes</a:t>
            </a:r>
          </a:p>
        </p:txBody>
      </p:sp>
      <p:sp>
        <p:nvSpPr>
          <p:cNvPr id="4" name="Date Placeholder 3"/>
          <p:cNvSpPr>
            <a:spLocks noGrp="1"/>
          </p:cNvSpPr>
          <p:nvPr>
            <p:ph type="dt" sz="half" idx="10"/>
          </p:nvPr>
        </p:nvSpPr>
        <p:spPr/>
        <p:txBody>
          <a:bodyPr/>
          <a:lstStyle/>
          <a:p>
            <a:fld id="{503DAE4C-4195-4704-B7C8-93860A1CBBB7}" type="datetime1">
              <a:rPr lang="en-US" smtClean="0"/>
              <a:t>9/7/2017</a:t>
            </a:fld>
            <a:endParaRPr lang="en-US"/>
          </a:p>
        </p:txBody>
      </p:sp>
      <p:sp>
        <p:nvSpPr>
          <p:cNvPr id="5" name="Footer Placeholder 4"/>
          <p:cNvSpPr>
            <a:spLocks noGrp="1"/>
          </p:cNvSpPr>
          <p:nvPr>
            <p:ph type="ftr" sz="quarter" idx="11"/>
          </p:nvPr>
        </p:nvSpPr>
        <p:spPr/>
        <p:txBody>
          <a:bodyPr/>
          <a:lstStyle/>
          <a:p>
            <a:r>
              <a:rPr lang="en-US" smtClean="0"/>
              <a:t>Presented by MangaRao</a:t>
            </a:r>
            <a:endParaRPr lang="en-US"/>
          </a:p>
        </p:txBody>
      </p:sp>
      <p:sp>
        <p:nvSpPr>
          <p:cNvPr id="6" name="Slide Number Placeholder 5"/>
          <p:cNvSpPr>
            <a:spLocks noGrp="1"/>
          </p:cNvSpPr>
          <p:nvPr>
            <p:ph type="sldNum" sz="quarter" idx="12"/>
          </p:nvPr>
        </p:nvSpPr>
        <p:spPr/>
        <p:txBody>
          <a:bodyPr/>
          <a:lstStyle/>
          <a:p>
            <a:fld id="{35BFF406-3737-46B9-A376-2F6246C6C410}" type="slidenum">
              <a:rPr lang="en-US" smtClean="0"/>
              <a:t>129</a:t>
            </a:fld>
            <a:endParaRPr lang="en-US"/>
          </a:p>
        </p:txBody>
      </p:sp>
    </p:spTree>
    <p:extLst>
      <p:ext uri="{BB962C8B-B14F-4D97-AF65-F5344CB8AC3E}">
        <p14:creationId xmlns:p14="http://schemas.microsoft.com/office/powerpoint/2010/main" val="23855131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Web Application Flow using CGI</a:t>
            </a:r>
            <a:endParaRPr lang="en-US" dirty="0"/>
          </a:p>
        </p:txBody>
      </p:sp>
      <p:pic>
        <p:nvPicPr>
          <p:cNvPr id="7" name="Content Placeholder 6"/>
          <p:cNvPicPr>
            <a:picLocks noGrp="1" noChangeAspect="1"/>
          </p:cNvPicPr>
          <p:nvPr>
            <p:ph idx="1"/>
          </p:nvPr>
        </p:nvPicPr>
        <p:blipFill>
          <a:blip r:embed="rId2"/>
          <a:stretch>
            <a:fillRect/>
          </a:stretch>
        </p:blipFill>
        <p:spPr>
          <a:xfrm>
            <a:off x="2263064" y="3015362"/>
            <a:ext cx="5425910" cy="2171888"/>
          </a:xfrm>
          <a:prstGeom prst="rect">
            <a:avLst/>
          </a:prstGeom>
        </p:spPr>
      </p:pic>
      <p:sp>
        <p:nvSpPr>
          <p:cNvPr id="4" name="Date Placeholder 3"/>
          <p:cNvSpPr>
            <a:spLocks noGrp="1"/>
          </p:cNvSpPr>
          <p:nvPr>
            <p:ph type="dt" sz="half" idx="10"/>
          </p:nvPr>
        </p:nvSpPr>
        <p:spPr/>
        <p:txBody>
          <a:bodyPr/>
          <a:lstStyle/>
          <a:p>
            <a:fld id="{503DAE4C-4195-4704-B7C8-93860A1CBBB7}" type="datetime1">
              <a:rPr lang="en-US" smtClean="0"/>
              <a:t>9/7/2017</a:t>
            </a:fld>
            <a:endParaRPr lang="en-US"/>
          </a:p>
        </p:txBody>
      </p:sp>
      <p:sp>
        <p:nvSpPr>
          <p:cNvPr id="5" name="Footer Placeholder 4"/>
          <p:cNvSpPr>
            <a:spLocks noGrp="1"/>
          </p:cNvSpPr>
          <p:nvPr>
            <p:ph type="ftr" sz="quarter" idx="11"/>
          </p:nvPr>
        </p:nvSpPr>
        <p:spPr/>
        <p:txBody>
          <a:bodyPr/>
          <a:lstStyle/>
          <a:p>
            <a:r>
              <a:rPr lang="en-US" smtClean="0"/>
              <a:t>Presented by MangaRao</a:t>
            </a:r>
            <a:endParaRPr lang="en-US"/>
          </a:p>
        </p:txBody>
      </p:sp>
      <p:sp>
        <p:nvSpPr>
          <p:cNvPr id="6" name="Slide Number Placeholder 5"/>
          <p:cNvSpPr>
            <a:spLocks noGrp="1"/>
          </p:cNvSpPr>
          <p:nvPr>
            <p:ph type="sldNum" sz="quarter" idx="12"/>
          </p:nvPr>
        </p:nvSpPr>
        <p:spPr/>
        <p:txBody>
          <a:bodyPr/>
          <a:lstStyle/>
          <a:p>
            <a:fld id="{35BFF406-3737-46B9-A376-2F6246C6C410}" type="slidenum">
              <a:rPr lang="en-US" smtClean="0"/>
              <a:t>13</a:t>
            </a:fld>
            <a:endParaRPr lang="en-US"/>
          </a:p>
        </p:txBody>
      </p:sp>
    </p:spTree>
    <p:extLst>
      <p:ext uri="{BB962C8B-B14F-4D97-AF65-F5344CB8AC3E}">
        <p14:creationId xmlns:p14="http://schemas.microsoft.com/office/powerpoint/2010/main" val="305491586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a:t>
            </a:r>
            <a:endParaRPr lang="en-US" dirty="0"/>
          </a:p>
        </p:txBody>
      </p:sp>
      <p:sp>
        <p:nvSpPr>
          <p:cNvPr id="4" name="Date Placeholder 3"/>
          <p:cNvSpPr>
            <a:spLocks noGrp="1"/>
          </p:cNvSpPr>
          <p:nvPr>
            <p:ph type="dt" sz="half" idx="10"/>
          </p:nvPr>
        </p:nvSpPr>
        <p:spPr/>
        <p:txBody>
          <a:bodyPr/>
          <a:lstStyle/>
          <a:p>
            <a:fld id="{503DAE4C-4195-4704-B7C8-93860A1CBBB7}" type="datetime1">
              <a:rPr lang="en-US" smtClean="0"/>
              <a:t>9/7/2017</a:t>
            </a:fld>
            <a:endParaRPr lang="en-US"/>
          </a:p>
        </p:txBody>
      </p:sp>
      <p:sp>
        <p:nvSpPr>
          <p:cNvPr id="5" name="Footer Placeholder 4"/>
          <p:cNvSpPr>
            <a:spLocks noGrp="1"/>
          </p:cNvSpPr>
          <p:nvPr>
            <p:ph type="ftr" sz="quarter" idx="11"/>
          </p:nvPr>
        </p:nvSpPr>
        <p:spPr/>
        <p:txBody>
          <a:bodyPr/>
          <a:lstStyle/>
          <a:p>
            <a:r>
              <a:rPr lang="en-US" smtClean="0"/>
              <a:t>Presented by MangaRao</a:t>
            </a:r>
            <a:endParaRPr lang="en-US"/>
          </a:p>
        </p:txBody>
      </p:sp>
      <p:sp>
        <p:nvSpPr>
          <p:cNvPr id="6" name="Slide Number Placeholder 5"/>
          <p:cNvSpPr>
            <a:spLocks noGrp="1"/>
          </p:cNvSpPr>
          <p:nvPr>
            <p:ph type="sldNum" sz="quarter" idx="12"/>
          </p:nvPr>
        </p:nvSpPr>
        <p:spPr/>
        <p:txBody>
          <a:bodyPr/>
          <a:lstStyle/>
          <a:p>
            <a:fld id="{35BFF406-3737-46B9-A376-2F6246C6C410}" type="slidenum">
              <a:rPr lang="en-US" smtClean="0"/>
              <a:t>130</a:t>
            </a:fld>
            <a:endParaRPr lang="en-US"/>
          </a:p>
        </p:txBody>
      </p:sp>
      <p:pic>
        <p:nvPicPr>
          <p:cNvPr id="10242" name="Picture 2" descr="https://scontent-sit4-1.xx.fbcdn.net/hphotos-xfl1/v/l/t1.0-9/12802891_988816667833878_9135300947104891794_n.jpg?oh=c587e4bb2321b404380a0771ba8b9c7c&amp;oe=57933C9E"/>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520480" y="2160588"/>
            <a:ext cx="2911077" cy="38814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123946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404 Error code</a:t>
            </a:r>
            <a:endParaRPr lang="en-US" dirty="0"/>
          </a:p>
        </p:txBody>
      </p:sp>
      <p:sp>
        <p:nvSpPr>
          <p:cNvPr id="4" name="Date Placeholder 3"/>
          <p:cNvSpPr>
            <a:spLocks noGrp="1"/>
          </p:cNvSpPr>
          <p:nvPr>
            <p:ph type="dt" sz="half" idx="10"/>
          </p:nvPr>
        </p:nvSpPr>
        <p:spPr/>
        <p:txBody>
          <a:bodyPr/>
          <a:lstStyle/>
          <a:p>
            <a:fld id="{503DAE4C-4195-4704-B7C8-93860A1CBBB7}" type="datetime1">
              <a:rPr lang="en-US" smtClean="0"/>
              <a:t>9/7/2017</a:t>
            </a:fld>
            <a:endParaRPr lang="en-US"/>
          </a:p>
        </p:txBody>
      </p:sp>
      <p:sp>
        <p:nvSpPr>
          <p:cNvPr id="5" name="Footer Placeholder 4"/>
          <p:cNvSpPr>
            <a:spLocks noGrp="1"/>
          </p:cNvSpPr>
          <p:nvPr>
            <p:ph type="ftr" sz="quarter" idx="11"/>
          </p:nvPr>
        </p:nvSpPr>
        <p:spPr/>
        <p:txBody>
          <a:bodyPr/>
          <a:lstStyle/>
          <a:p>
            <a:r>
              <a:rPr lang="en-US" smtClean="0"/>
              <a:t>Presented by MangaRao</a:t>
            </a:r>
            <a:endParaRPr lang="en-US"/>
          </a:p>
        </p:txBody>
      </p:sp>
      <p:sp>
        <p:nvSpPr>
          <p:cNvPr id="6" name="Slide Number Placeholder 5"/>
          <p:cNvSpPr>
            <a:spLocks noGrp="1"/>
          </p:cNvSpPr>
          <p:nvPr>
            <p:ph type="sldNum" sz="quarter" idx="12"/>
          </p:nvPr>
        </p:nvSpPr>
        <p:spPr/>
        <p:txBody>
          <a:bodyPr/>
          <a:lstStyle/>
          <a:p>
            <a:fld id="{35BFF406-3737-46B9-A376-2F6246C6C410}" type="slidenum">
              <a:rPr lang="en-US" smtClean="0"/>
              <a:t>131</a:t>
            </a:fld>
            <a:endParaRPr lang="en-US"/>
          </a:p>
        </p:txBody>
      </p:sp>
      <p:pic>
        <p:nvPicPr>
          <p:cNvPr id="10242" name="Picture 2" descr="Image may contain: text"/>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898996" y="2160588"/>
            <a:ext cx="4154046" cy="38814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848364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Back-end vs Front-end</a:t>
            </a:r>
            <a:endParaRPr lang="en-US" dirty="0"/>
          </a:p>
        </p:txBody>
      </p:sp>
      <p:sp>
        <p:nvSpPr>
          <p:cNvPr id="4" name="Date Placeholder 3"/>
          <p:cNvSpPr>
            <a:spLocks noGrp="1"/>
          </p:cNvSpPr>
          <p:nvPr>
            <p:ph type="dt" sz="half" idx="10"/>
          </p:nvPr>
        </p:nvSpPr>
        <p:spPr/>
        <p:txBody>
          <a:bodyPr/>
          <a:lstStyle/>
          <a:p>
            <a:fld id="{503DAE4C-4195-4704-B7C8-93860A1CBBB7}" type="datetime1">
              <a:rPr lang="en-US" smtClean="0"/>
              <a:t>9/7/2017</a:t>
            </a:fld>
            <a:endParaRPr lang="en-US"/>
          </a:p>
        </p:txBody>
      </p:sp>
      <p:sp>
        <p:nvSpPr>
          <p:cNvPr id="5" name="Footer Placeholder 4"/>
          <p:cNvSpPr>
            <a:spLocks noGrp="1"/>
          </p:cNvSpPr>
          <p:nvPr>
            <p:ph type="ftr" sz="quarter" idx="11"/>
          </p:nvPr>
        </p:nvSpPr>
        <p:spPr/>
        <p:txBody>
          <a:bodyPr/>
          <a:lstStyle/>
          <a:p>
            <a:r>
              <a:rPr lang="en-US" smtClean="0"/>
              <a:t>Presented by MangaRao</a:t>
            </a:r>
            <a:endParaRPr lang="en-US"/>
          </a:p>
        </p:txBody>
      </p:sp>
      <p:sp>
        <p:nvSpPr>
          <p:cNvPr id="6" name="Slide Number Placeholder 5"/>
          <p:cNvSpPr>
            <a:spLocks noGrp="1"/>
          </p:cNvSpPr>
          <p:nvPr>
            <p:ph type="sldNum" sz="quarter" idx="12"/>
          </p:nvPr>
        </p:nvSpPr>
        <p:spPr/>
        <p:txBody>
          <a:bodyPr/>
          <a:lstStyle/>
          <a:p>
            <a:fld id="{35BFF406-3737-46B9-A376-2F6246C6C410}" type="slidenum">
              <a:rPr lang="en-US" smtClean="0"/>
              <a:t>132</a:t>
            </a:fld>
            <a:endParaRPr lang="en-US"/>
          </a:p>
        </p:txBody>
      </p:sp>
      <p:pic>
        <p:nvPicPr>
          <p:cNvPr id="11266" name="Picture 2" descr="Image may contain: 1 person"/>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660913" y="2160588"/>
            <a:ext cx="6630212" cy="38814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0118800"/>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Some Methods </a:t>
            </a:r>
            <a:r>
              <a:rPr lang="en-US" b="1" dirty="0"/>
              <a:t>of ServletRequest interface</a:t>
            </a:r>
          </a:p>
        </p:txBody>
      </p:sp>
      <p:graphicFrame>
        <p:nvGraphicFramePr>
          <p:cNvPr id="8" name="Content Placeholder 7"/>
          <p:cNvGraphicFramePr>
            <a:graphicFrameLocks noGrp="1"/>
          </p:cNvGraphicFramePr>
          <p:nvPr>
            <p:ph idx="1"/>
            <p:extLst>
              <p:ext uri="{D42A27DB-BD31-4B8C-83A1-F6EECF244321}">
                <p14:modId xmlns:p14="http://schemas.microsoft.com/office/powerpoint/2010/main" val="3247171709"/>
              </p:ext>
            </p:extLst>
          </p:nvPr>
        </p:nvGraphicFramePr>
        <p:xfrm>
          <a:off x="677331" y="1776847"/>
          <a:ext cx="9110904" cy="4286191"/>
        </p:xfrm>
        <a:graphic>
          <a:graphicData uri="http://schemas.openxmlformats.org/drawingml/2006/table">
            <a:tbl>
              <a:tblPr/>
              <a:tblGrid>
                <a:gridCol w="4555452"/>
                <a:gridCol w="4555452"/>
              </a:tblGrid>
              <a:tr h="212183">
                <a:tc>
                  <a:txBody>
                    <a:bodyPr/>
                    <a:lstStyle/>
                    <a:p>
                      <a:pPr algn="l" fontAlgn="t"/>
                      <a:r>
                        <a:rPr lang="en-US" sz="1000" dirty="0">
                          <a:solidFill>
                            <a:srgbClr val="000000"/>
                          </a:solidFill>
                          <a:effectLst/>
                          <a:latin typeface="times new roman" panose="02020603050405020304" pitchFamily="18" charset="0"/>
                        </a:rPr>
                        <a:t>Method</a:t>
                      </a:r>
                    </a:p>
                  </a:txBody>
                  <a:tcPr marL="20913" marR="20913" marT="20913" marB="20913">
                    <a:lnL w="7620" cap="flat" cmpd="sng" algn="ctr">
                      <a:solidFill>
                        <a:srgbClr val="F82331"/>
                      </a:solidFill>
                      <a:prstDash val="solid"/>
                      <a:round/>
                      <a:headEnd type="none" w="med" len="med"/>
                      <a:tailEnd type="none" w="med" len="med"/>
                    </a:lnL>
                    <a:lnR w="7620" cap="flat" cmpd="sng" algn="ctr">
                      <a:solidFill>
                        <a:srgbClr val="F82331"/>
                      </a:solidFill>
                      <a:prstDash val="solid"/>
                      <a:round/>
                      <a:headEnd type="none" w="med" len="med"/>
                      <a:tailEnd type="none" w="med" len="med"/>
                    </a:lnR>
                    <a:lnT w="7620" cap="flat" cmpd="sng" algn="ctr">
                      <a:solidFill>
                        <a:srgbClr val="F82331"/>
                      </a:solidFill>
                      <a:prstDash val="solid"/>
                      <a:round/>
                      <a:headEnd type="none" w="med" len="med"/>
                      <a:tailEnd type="none" w="med" len="med"/>
                    </a:lnT>
                    <a:lnB w="7620" cap="flat" cmpd="sng" algn="ctr">
                      <a:solidFill>
                        <a:srgbClr val="FFC0CB"/>
                      </a:solidFill>
                      <a:prstDash val="solid"/>
                      <a:round/>
                      <a:headEnd type="none" w="med" len="med"/>
                      <a:tailEnd type="none" w="med" len="med"/>
                    </a:lnB>
                    <a:solidFill>
                      <a:srgbClr val="F6FFE1"/>
                    </a:solidFill>
                  </a:tcPr>
                </a:tc>
                <a:tc>
                  <a:txBody>
                    <a:bodyPr/>
                    <a:lstStyle/>
                    <a:p>
                      <a:pPr algn="l" fontAlgn="t"/>
                      <a:r>
                        <a:rPr lang="en-US" sz="1000">
                          <a:solidFill>
                            <a:srgbClr val="000000"/>
                          </a:solidFill>
                          <a:effectLst/>
                          <a:latin typeface="times new roman" panose="02020603050405020304" pitchFamily="18" charset="0"/>
                        </a:rPr>
                        <a:t>Description</a:t>
                      </a:r>
                    </a:p>
                  </a:txBody>
                  <a:tcPr marL="20913" marR="20913" marT="20913" marB="20913">
                    <a:lnL w="7620" cap="flat" cmpd="sng" algn="ctr">
                      <a:solidFill>
                        <a:srgbClr val="F82331"/>
                      </a:solidFill>
                      <a:prstDash val="solid"/>
                      <a:round/>
                      <a:headEnd type="none" w="med" len="med"/>
                      <a:tailEnd type="none" w="med" len="med"/>
                    </a:lnL>
                    <a:lnR w="7620" cap="flat" cmpd="sng" algn="ctr">
                      <a:solidFill>
                        <a:srgbClr val="F82331"/>
                      </a:solidFill>
                      <a:prstDash val="solid"/>
                      <a:round/>
                      <a:headEnd type="none" w="med" len="med"/>
                      <a:tailEnd type="none" w="med" len="med"/>
                    </a:lnR>
                    <a:lnT w="7620" cap="flat" cmpd="sng" algn="ctr">
                      <a:solidFill>
                        <a:srgbClr val="F82331"/>
                      </a:solidFill>
                      <a:prstDash val="solid"/>
                      <a:round/>
                      <a:headEnd type="none" w="med" len="med"/>
                      <a:tailEnd type="none" w="med" len="med"/>
                    </a:lnT>
                    <a:lnB w="7620" cap="flat" cmpd="sng" algn="ctr">
                      <a:solidFill>
                        <a:srgbClr val="FFC0CB"/>
                      </a:solidFill>
                      <a:prstDash val="solid"/>
                      <a:round/>
                      <a:headEnd type="none" w="med" len="med"/>
                      <a:tailEnd type="none" w="med" len="med"/>
                    </a:lnB>
                    <a:solidFill>
                      <a:srgbClr val="F6FFE1"/>
                    </a:solidFill>
                  </a:tcPr>
                </a:tc>
              </a:tr>
              <a:tr h="378672">
                <a:tc>
                  <a:txBody>
                    <a:bodyPr/>
                    <a:lstStyle/>
                    <a:p>
                      <a:pPr fontAlgn="t"/>
                      <a:r>
                        <a:rPr lang="en-US" sz="1000" b="1" i="0">
                          <a:solidFill>
                            <a:srgbClr val="000000"/>
                          </a:solidFill>
                          <a:effectLst/>
                          <a:latin typeface="verdana" panose="020B0604030504040204" pitchFamily="34" charset="0"/>
                        </a:rPr>
                        <a:t>public String getParameter(String name)</a:t>
                      </a:r>
                      <a:endParaRPr lang="en-US" sz="1000" b="0" i="0">
                        <a:solidFill>
                          <a:srgbClr val="000000"/>
                        </a:solidFill>
                        <a:effectLst/>
                        <a:latin typeface="verdana" panose="020B0604030504040204" pitchFamily="34" charset="0"/>
                      </a:endParaRPr>
                    </a:p>
                  </a:txBody>
                  <a:tcPr marL="20913" marR="20913" marT="20913" marB="20913">
                    <a:lnL w="7620" cap="flat" cmpd="sng" algn="ctr">
                      <a:solidFill>
                        <a:srgbClr val="FFC0CB"/>
                      </a:solidFill>
                      <a:prstDash val="solid"/>
                      <a:round/>
                      <a:headEnd type="none" w="med" len="med"/>
                      <a:tailEnd type="none" w="med" len="med"/>
                    </a:lnL>
                    <a:lnR w="7620" cap="flat" cmpd="sng" algn="ctr">
                      <a:solidFill>
                        <a:srgbClr val="FFC0CB"/>
                      </a:solidFill>
                      <a:prstDash val="solid"/>
                      <a:round/>
                      <a:headEnd type="none" w="med" len="med"/>
                      <a:tailEnd type="none" w="med" len="med"/>
                    </a:lnR>
                    <a:lnT w="7620" cap="flat" cmpd="sng" algn="ctr">
                      <a:solidFill>
                        <a:srgbClr val="FFC0CB"/>
                      </a:solidFill>
                      <a:prstDash val="solid"/>
                      <a:round/>
                      <a:headEnd type="none" w="med" len="med"/>
                      <a:tailEnd type="none" w="med" len="med"/>
                    </a:lnT>
                    <a:lnB w="7620" cap="flat" cmpd="sng" algn="ctr">
                      <a:solidFill>
                        <a:srgbClr val="FFC0CB"/>
                      </a:solidFill>
                      <a:prstDash val="solid"/>
                      <a:round/>
                      <a:headEnd type="none" w="med" len="med"/>
                      <a:tailEnd type="none" w="med" len="med"/>
                    </a:lnB>
                    <a:solidFill>
                      <a:srgbClr val="FFFFFF"/>
                    </a:solidFill>
                  </a:tcPr>
                </a:tc>
                <a:tc>
                  <a:txBody>
                    <a:bodyPr/>
                    <a:lstStyle/>
                    <a:p>
                      <a:pPr fontAlgn="t"/>
                      <a:r>
                        <a:rPr lang="en-US" sz="1000" b="0" i="0">
                          <a:solidFill>
                            <a:srgbClr val="000000"/>
                          </a:solidFill>
                          <a:effectLst/>
                          <a:latin typeface="verdana" panose="020B0604030504040204" pitchFamily="34" charset="0"/>
                        </a:rPr>
                        <a:t>is used to obtain the value of a parameter by name.</a:t>
                      </a:r>
                    </a:p>
                  </a:txBody>
                  <a:tcPr marL="20913" marR="20913" marT="20913" marB="20913">
                    <a:lnL w="7620" cap="flat" cmpd="sng" algn="ctr">
                      <a:solidFill>
                        <a:srgbClr val="FFC0CB"/>
                      </a:solidFill>
                      <a:prstDash val="solid"/>
                      <a:round/>
                      <a:headEnd type="none" w="med" len="med"/>
                      <a:tailEnd type="none" w="med" len="med"/>
                    </a:lnL>
                    <a:lnR w="7620" cap="flat" cmpd="sng" algn="ctr">
                      <a:solidFill>
                        <a:srgbClr val="FFC0CB"/>
                      </a:solidFill>
                      <a:prstDash val="solid"/>
                      <a:round/>
                      <a:headEnd type="none" w="med" len="med"/>
                      <a:tailEnd type="none" w="med" len="med"/>
                    </a:lnR>
                    <a:lnT w="7620" cap="flat" cmpd="sng" algn="ctr">
                      <a:solidFill>
                        <a:srgbClr val="FFC0CB"/>
                      </a:solidFill>
                      <a:prstDash val="solid"/>
                      <a:round/>
                      <a:headEnd type="none" w="med" len="med"/>
                      <a:tailEnd type="none" w="med" len="med"/>
                    </a:lnT>
                    <a:lnB w="7620" cap="flat" cmpd="sng" algn="ctr">
                      <a:solidFill>
                        <a:srgbClr val="FFC0CB"/>
                      </a:solidFill>
                      <a:prstDash val="solid"/>
                      <a:round/>
                      <a:headEnd type="none" w="med" len="med"/>
                      <a:tailEnd type="none" w="med" len="med"/>
                    </a:lnB>
                    <a:solidFill>
                      <a:srgbClr val="FFFFFF"/>
                    </a:solidFill>
                  </a:tcPr>
                </a:tc>
              </a:tr>
              <a:tr h="711652">
                <a:tc>
                  <a:txBody>
                    <a:bodyPr/>
                    <a:lstStyle/>
                    <a:p>
                      <a:pPr fontAlgn="t"/>
                      <a:r>
                        <a:rPr lang="en-US" sz="1000" b="1" i="0" dirty="0">
                          <a:solidFill>
                            <a:srgbClr val="000000"/>
                          </a:solidFill>
                          <a:effectLst/>
                          <a:latin typeface="verdana" panose="020B0604030504040204" pitchFamily="34" charset="0"/>
                        </a:rPr>
                        <a:t>public String[] </a:t>
                      </a:r>
                      <a:r>
                        <a:rPr lang="en-US" sz="1000" b="1" i="0" dirty="0" err="1">
                          <a:solidFill>
                            <a:srgbClr val="000000"/>
                          </a:solidFill>
                          <a:effectLst/>
                          <a:latin typeface="verdana" panose="020B0604030504040204" pitchFamily="34" charset="0"/>
                        </a:rPr>
                        <a:t>getParameterValues</a:t>
                      </a:r>
                      <a:r>
                        <a:rPr lang="en-US" sz="1000" b="1" i="0" dirty="0">
                          <a:solidFill>
                            <a:srgbClr val="000000"/>
                          </a:solidFill>
                          <a:effectLst/>
                          <a:latin typeface="verdana" panose="020B0604030504040204" pitchFamily="34" charset="0"/>
                        </a:rPr>
                        <a:t>(String name)</a:t>
                      </a:r>
                      <a:endParaRPr lang="en-US" sz="1000" b="0" i="0" dirty="0">
                        <a:solidFill>
                          <a:srgbClr val="000000"/>
                        </a:solidFill>
                        <a:effectLst/>
                        <a:latin typeface="verdana" panose="020B0604030504040204" pitchFamily="34" charset="0"/>
                      </a:endParaRPr>
                    </a:p>
                  </a:txBody>
                  <a:tcPr marL="20913" marR="20913" marT="20913" marB="20913">
                    <a:lnL w="7620" cap="flat" cmpd="sng" algn="ctr">
                      <a:solidFill>
                        <a:srgbClr val="FFC0CB"/>
                      </a:solidFill>
                      <a:prstDash val="solid"/>
                      <a:round/>
                      <a:headEnd type="none" w="med" len="med"/>
                      <a:tailEnd type="none" w="med" len="med"/>
                    </a:lnL>
                    <a:lnR w="7620" cap="flat" cmpd="sng" algn="ctr">
                      <a:solidFill>
                        <a:srgbClr val="FFC0CB"/>
                      </a:solidFill>
                      <a:prstDash val="solid"/>
                      <a:round/>
                      <a:headEnd type="none" w="med" len="med"/>
                      <a:tailEnd type="none" w="med" len="med"/>
                    </a:lnR>
                    <a:lnT w="7620" cap="flat" cmpd="sng" algn="ctr">
                      <a:solidFill>
                        <a:srgbClr val="FFC0CB"/>
                      </a:solidFill>
                      <a:prstDash val="solid"/>
                      <a:round/>
                      <a:headEnd type="none" w="med" len="med"/>
                      <a:tailEnd type="none" w="med" len="med"/>
                    </a:lnT>
                    <a:lnB w="7620" cap="flat" cmpd="sng" algn="ctr">
                      <a:solidFill>
                        <a:srgbClr val="FFC0CB"/>
                      </a:solidFill>
                      <a:prstDash val="solid"/>
                      <a:round/>
                      <a:headEnd type="none" w="med" len="med"/>
                      <a:tailEnd type="none" w="med" len="med"/>
                    </a:lnB>
                    <a:solidFill>
                      <a:srgbClr val="F6FFE1"/>
                    </a:solidFill>
                  </a:tcPr>
                </a:tc>
                <a:tc>
                  <a:txBody>
                    <a:bodyPr/>
                    <a:lstStyle/>
                    <a:p>
                      <a:pPr fontAlgn="t"/>
                      <a:r>
                        <a:rPr lang="en-US" sz="1000" b="0" i="0">
                          <a:solidFill>
                            <a:srgbClr val="000000"/>
                          </a:solidFill>
                          <a:effectLst/>
                          <a:latin typeface="verdana" panose="020B0604030504040204" pitchFamily="34" charset="0"/>
                        </a:rPr>
                        <a:t>returns an array of String containing all values of given parameter name. It is mainly used to obtain values of a Multi select list box.</a:t>
                      </a:r>
                    </a:p>
                  </a:txBody>
                  <a:tcPr marL="20913" marR="20913" marT="20913" marB="20913">
                    <a:lnL w="7620" cap="flat" cmpd="sng" algn="ctr">
                      <a:solidFill>
                        <a:srgbClr val="FFC0CB"/>
                      </a:solidFill>
                      <a:prstDash val="solid"/>
                      <a:round/>
                      <a:headEnd type="none" w="med" len="med"/>
                      <a:tailEnd type="none" w="med" len="med"/>
                    </a:lnL>
                    <a:lnR w="7620" cap="flat" cmpd="sng" algn="ctr">
                      <a:solidFill>
                        <a:srgbClr val="FFC0CB"/>
                      </a:solidFill>
                      <a:prstDash val="solid"/>
                      <a:round/>
                      <a:headEnd type="none" w="med" len="med"/>
                      <a:tailEnd type="none" w="med" len="med"/>
                    </a:lnR>
                    <a:lnT w="7620" cap="flat" cmpd="sng" algn="ctr">
                      <a:solidFill>
                        <a:srgbClr val="FFC0CB"/>
                      </a:solidFill>
                      <a:prstDash val="solid"/>
                      <a:round/>
                      <a:headEnd type="none" w="med" len="med"/>
                      <a:tailEnd type="none" w="med" len="med"/>
                    </a:lnT>
                    <a:lnB w="7620" cap="flat" cmpd="sng" algn="ctr">
                      <a:solidFill>
                        <a:srgbClr val="FFC0CB"/>
                      </a:solidFill>
                      <a:prstDash val="solid"/>
                      <a:round/>
                      <a:headEnd type="none" w="med" len="med"/>
                      <a:tailEnd type="none" w="med" len="med"/>
                    </a:lnB>
                    <a:solidFill>
                      <a:srgbClr val="F6FFE1"/>
                    </a:solidFill>
                  </a:tcPr>
                </a:tc>
              </a:tr>
              <a:tr h="378672">
                <a:tc>
                  <a:txBody>
                    <a:bodyPr/>
                    <a:lstStyle/>
                    <a:p>
                      <a:pPr fontAlgn="t"/>
                      <a:r>
                        <a:rPr lang="en-US" sz="1000" b="1" i="0">
                          <a:solidFill>
                            <a:srgbClr val="000000"/>
                          </a:solidFill>
                          <a:effectLst/>
                          <a:latin typeface="verdana" panose="020B0604030504040204" pitchFamily="34" charset="0"/>
                        </a:rPr>
                        <a:t>java.util.Enumeration getParameterNames()</a:t>
                      </a:r>
                      <a:endParaRPr lang="en-US" sz="1000" b="0" i="0">
                        <a:solidFill>
                          <a:srgbClr val="000000"/>
                        </a:solidFill>
                        <a:effectLst/>
                        <a:latin typeface="verdana" panose="020B0604030504040204" pitchFamily="34" charset="0"/>
                      </a:endParaRPr>
                    </a:p>
                  </a:txBody>
                  <a:tcPr marL="20913" marR="20913" marT="20913" marB="20913">
                    <a:lnL w="7620" cap="flat" cmpd="sng" algn="ctr">
                      <a:solidFill>
                        <a:srgbClr val="FFC0CB"/>
                      </a:solidFill>
                      <a:prstDash val="solid"/>
                      <a:round/>
                      <a:headEnd type="none" w="med" len="med"/>
                      <a:tailEnd type="none" w="med" len="med"/>
                    </a:lnL>
                    <a:lnR w="7620" cap="flat" cmpd="sng" algn="ctr">
                      <a:solidFill>
                        <a:srgbClr val="FFC0CB"/>
                      </a:solidFill>
                      <a:prstDash val="solid"/>
                      <a:round/>
                      <a:headEnd type="none" w="med" len="med"/>
                      <a:tailEnd type="none" w="med" len="med"/>
                    </a:lnR>
                    <a:lnT w="7620" cap="flat" cmpd="sng" algn="ctr">
                      <a:solidFill>
                        <a:srgbClr val="FFC0CB"/>
                      </a:solidFill>
                      <a:prstDash val="solid"/>
                      <a:round/>
                      <a:headEnd type="none" w="med" len="med"/>
                      <a:tailEnd type="none" w="med" len="med"/>
                    </a:lnT>
                    <a:lnB w="7620" cap="flat" cmpd="sng" algn="ctr">
                      <a:solidFill>
                        <a:srgbClr val="FFC0CB"/>
                      </a:solidFill>
                      <a:prstDash val="solid"/>
                      <a:round/>
                      <a:headEnd type="none" w="med" len="med"/>
                      <a:tailEnd type="none" w="med" len="med"/>
                    </a:lnB>
                    <a:solidFill>
                      <a:srgbClr val="FFFFFF"/>
                    </a:solidFill>
                  </a:tcPr>
                </a:tc>
                <a:tc>
                  <a:txBody>
                    <a:bodyPr/>
                    <a:lstStyle/>
                    <a:p>
                      <a:pPr fontAlgn="t"/>
                      <a:r>
                        <a:rPr lang="en-US" sz="1000" b="0" i="0">
                          <a:solidFill>
                            <a:srgbClr val="000000"/>
                          </a:solidFill>
                          <a:effectLst/>
                          <a:latin typeface="verdana" panose="020B0604030504040204" pitchFamily="34" charset="0"/>
                        </a:rPr>
                        <a:t>returns an enumeration of all of the request parameter names.</a:t>
                      </a:r>
                    </a:p>
                  </a:txBody>
                  <a:tcPr marL="20913" marR="20913" marT="20913" marB="20913">
                    <a:lnL w="7620" cap="flat" cmpd="sng" algn="ctr">
                      <a:solidFill>
                        <a:srgbClr val="FFC0CB"/>
                      </a:solidFill>
                      <a:prstDash val="solid"/>
                      <a:round/>
                      <a:headEnd type="none" w="med" len="med"/>
                      <a:tailEnd type="none" w="med" len="med"/>
                    </a:lnL>
                    <a:lnR w="7620" cap="flat" cmpd="sng" algn="ctr">
                      <a:solidFill>
                        <a:srgbClr val="FFC0CB"/>
                      </a:solidFill>
                      <a:prstDash val="solid"/>
                      <a:round/>
                      <a:headEnd type="none" w="med" len="med"/>
                      <a:tailEnd type="none" w="med" len="med"/>
                    </a:lnR>
                    <a:lnT w="7620" cap="flat" cmpd="sng" algn="ctr">
                      <a:solidFill>
                        <a:srgbClr val="FFC0CB"/>
                      </a:solidFill>
                      <a:prstDash val="solid"/>
                      <a:round/>
                      <a:headEnd type="none" w="med" len="med"/>
                      <a:tailEnd type="none" w="med" len="med"/>
                    </a:lnT>
                    <a:lnB w="7620" cap="flat" cmpd="sng" algn="ctr">
                      <a:solidFill>
                        <a:srgbClr val="FFC0CB"/>
                      </a:solidFill>
                      <a:prstDash val="solid"/>
                      <a:round/>
                      <a:headEnd type="none" w="med" len="med"/>
                      <a:tailEnd type="none" w="med" len="med"/>
                    </a:lnB>
                    <a:solidFill>
                      <a:srgbClr val="FFFFFF"/>
                    </a:solidFill>
                  </a:tcPr>
                </a:tc>
              </a:tr>
              <a:tr h="378672">
                <a:tc>
                  <a:txBody>
                    <a:bodyPr/>
                    <a:lstStyle/>
                    <a:p>
                      <a:pPr fontAlgn="t"/>
                      <a:r>
                        <a:rPr lang="en-US" sz="1000" b="1" i="0">
                          <a:solidFill>
                            <a:srgbClr val="000000"/>
                          </a:solidFill>
                          <a:effectLst/>
                          <a:latin typeface="verdana" panose="020B0604030504040204" pitchFamily="34" charset="0"/>
                        </a:rPr>
                        <a:t>public int getContentLength()</a:t>
                      </a:r>
                      <a:endParaRPr lang="en-US" sz="1000" b="0" i="0">
                        <a:solidFill>
                          <a:srgbClr val="000000"/>
                        </a:solidFill>
                        <a:effectLst/>
                        <a:latin typeface="verdana" panose="020B0604030504040204" pitchFamily="34" charset="0"/>
                      </a:endParaRPr>
                    </a:p>
                  </a:txBody>
                  <a:tcPr marL="20913" marR="20913" marT="20913" marB="20913">
                    <a:lnL w="7620" cap="flat" cmpd="sng" algn="ctr">
                      <a:solidFill>
                        <a:srgbClr val="FFC0CB"/>
                      </a:solidFill>
                      <a:prstDash val="solid"/>
                      <a:round/>
                      <a:headEnd type="none" w="med" len="med"/>
                      <a:tailEnd type="none" w="med" len="med"/>
                    </a:lnL>
                    <a:lnR w="7620" cap="flat" cmpd="sng" algn="ctr">
                      <a:solidFill>
                        <a:srgbClr val="FFC0CB"/>
                      </a:solidFill>
                      <a:prstDash val="solid"/>
                      <a:round/>
                      <a:headEnd type="none" w="med" len="med"/>
                      <a:tailEnd type="none" w="med" len="med"/>
                    </a:lnR>
                    <a:lnT w="7620" cap="flat" cmpd="sng" algn="ctr">
                      <a:solidFill>
                        <a:srgbClr val="FFC0CB"/>
                      </a:solidFill>
                      <a:prstDash val="solid"/>
                      <a:round/>
                      <a:headEnd type="none" w="med" len="med"/>
                      <a:tailEnd type="none" w="med" len="med"/>
                    </a:lnT>
                    <a:lnB w="7620" cap="flat" cmpd="sng" algn="ctr">
                      <a:solidFill>
                        <a:srgbClr val="FFC0CB"/>
                      </a:solidFill>
                      <a:prstDash val="solid"/>
                      <a:round/>
                      <a:headEnd type="none" w="med" len="med"/>
                      <a:tailEnd type="none" w="med" len="med"/>
                    </a:lnB>
                    <a:solidFill>
                      <a:srgbClr val="F6FFE1"/>
                    </a:solidFill>
                  </a:tcPr>
                </a:tc>
                <a:tc>
                  <a:txBody>
                    <a:bodyPr/>
                    <a:lstStyle/>
                    <a:p>
                      <a:pPr fontAlgn="t"/>
                      <a:r>
                        <a:rPr lang="en-US" sz="1000" b="0" i="0">
                          <a:solidFill>
                            <a:srgbClr val="000000"/>
                          </a:solidFill>
                          <a:effectLst/>
                          <a:latin typeface="verdana" panose="020B0604030504040204" pitchFamily="34" charset="0"/>
                        </a:rPr>
                        <a:t>Returns the size of the request entity data, or -1 if not known.</a:t>
                      </a:r>
                    </a:p>
                  </a:txBody>
                  <a:tcPr marL="20913" marR="20913" marT="20913" marB="20913">
                    <a:lnL w="7620" cap="flat" cmpd="sng" algn="ctr">
                      <a:solidFill>
                        <a:srgbClr val="FFC0CB"/>
                      </a:solidFill>
                      <a:prstDash val="solid"/>
                      <a:round/>
                      <a:headEnd type="none" w="med" len="med"/>
                      <a:tailEnd type="none" w="med" len="med"/>
                    </a:lnL>
                    <a:lnR w="7620" cap="flat" cmpd="sng" algn="ctr">
                      <a:solidFill>
                        <a:srgbClr val="FFC0CB"/>
                      </a:solidFill>
                      <a:prstDash val="solid"/>
                      <a:round/>
                      <a:headEnd type="none" w="med" len="med"/>
                      <a:tailEnd type="none" w="med" len="med"/>
                    </a:lnR>
                    <a:lnT w="7620" cap="flat" cmpd="sng" algn="ctr">
                      <a:solidFill>
                        <a:srgbClr val="FFC0CB"/>
                      </a:solidFill>
                      <a:prstDash val="solid"/>
                      <a:round/>
                      <a:headEnd type="none" w="med" len="med"/>
                      <a:tailEnd type="none" w="med" len="med"/>
                    </a:lnT>
                    <a:lnB w="7620" cap="flat" cmpd="sng" algn="ctr">
                      <a:solidFill>
                        <a:srgbClr val="FFC0CB"/>
                      </a:solidFill>
                      <a:prstDash val="solid"/>
                      <a:round/>
                      <a:headEnd type="none" w="med" len="med"/>
                      <a:tailEnd type="none" w="med" len="med"/>
                    </a:lnB>
                    <a:solidFill>
                      <a:srgbClr val="F6FFE1"/>
                    </a:solidFill>
                  </a:tcPr>
                </a:tc>
              </a:tr>
              <a:tr h="378672">
                <a:tc>
                  <a:txBody>
                    <a:bodyPr/>
                    <a:lstStyle/>
                    <a:p>
                      <a:pPr fontAlgn="t"/>
                      <a:r>
                        <a:rPr lang="en-US" sz="1000" b="1" i="0">
                          <a:solidFill>
                            <a:srgbClr val="000000"/>
                          </a:solidFill>
                          <a:effectLst/>
                          <a:latin typeface="verdana" panose="020B0604030504040204" pitchFamily="34" charset="0"/>
                        </a:rPr>
                        <a:t>public String getCharacterEncoding()</a:t>
                      </a:r>
                      <a:endParaRPr lang="en-US" sz="1000" b="0" i="0">
                        <a:solidFill>
                          <a:srgbClr val="000000"/>
                        </a:solidFill>
                        <a:effectLst/>
                        <a:latin typeface="verdana" panose="020B0604030504040204" pitchFamily="34" charset="0"/>
                      </a:endParaRPr>
                    </a:p>
                  </a:txBody>
                  <a:tcPr marL="20913" marR="20913" marT="20913" marB="20913">
                    <a:lnL w="7620" cap="flat" cmpd="sng" algn="ctr">
                      <a:solidFill>
                        <a:srgbClr val="FFC0CB"/>
                      </a:solidFill>
                      <a:prstDash val="solid"/>
                      <a:round/>
                      <a:headEnd type="none" w="med" len="med"/>
                      <a:tailEnd type="none" w="med" len="med"/>
                    </a:lnL>
                    <a:lnR w="7620" cap="flat" cmpd="sng" algn="ctr">
                      <a:solidFill>
                        <a:srgbClr val="FFC0CB"/>
                      </a:solidFill>
                      <a:prstDash val="solid"/>
                      <a:round/>
                      <a:headEnd type="none" w="med" len="med"/>
                      <a:tailEnd type="none" w="med" len="med"/>
                    </a:lnR>
                    <a:lnT w="7620" cap="flat" cmpd="sng" algn="ctr">
                      <a:solidFill>
                        <a:srgbClr val="FFC0CB"/>
                      </a:solidFill>
                      <a:prstDash val="solid"/>
                      <a:round/>
                      <a:headEnd type="none" w="med" len="med"/>
                      <a:tailEnd type="none" w="med" len="med"/>
                    </a:lnT>
                    <a:lnB w="7620" cap="flat" cmpd="sng" algn="ctr">
                      <a:solidFill>
                        <a:srgbClr val="FFC0CB"/>
                      </a:solidFill>
                      <a:prstDash val="solid"/>
                      <a:round/>
                      <a:headEnd type="none" w="med" len="med"/>
                      <a:tailEnd type="none" w="med" len="med"/>
                    </a:lnB>
                    <a:solidFill>
                      <a:srgbClr val="FFFFFF"/>
                    </a:solidFill>
                  </a:tcPr>
                </a:tc>
                <a:tc>
                  <a:txBody>
                    <a:bodyPr/>
                    <a:lstStyle/>
                    <a:p>
                      <a:pPr fontAlgn="t"/>
                      <a:r>
                        <a:rPr lang="en-US" sz="1000" b="0" i="0">
                          <a:solidFill>
                            <a:srgbClr val="000000"/>
                          </a:solidFill>
                          <a:effectLst/>
                          <a:latin typeface="verdana" panose="020B0604030504040204" pitchFamily="34" charset="0"/>
                        </a:rPr>
                        <a:t>Returns the character set encoding for the input of this request.</a:t>
                      </a:r>
                    </a:p>
                  </a:txBody>
                  <a:tcPr marL="20913" marR="20913" marT="20913" marB="20913">
                    <a:lnL w="7620" cap="flat" cmpd="sng" algn="ctr">
                      <a:solidFill>
                        <a:srgbClr val="FFC0CB"/>
                      </a:solidFill>
                      <a:prstDash val="solid"/>
                      <a:round/>
                      <a:headEnd type="none" w="med" len="med"/>
                      <a:tailEnd type="none" w="med" len="med"/>
                    </a:lnL>
                    <a:lnR w="7620" cap="flat" cmpd="sng" algn="ctr">
                      <a:solidFill>
                        <a:srgbClr val="FFC0CB"/>
                      </a:solidFill>
                      <a:prstDash val="solid"/>
                      <a:round/>
                      <a:headEnd type="none" w="med" len="med"/>
                      <a:tailEnd type="none" w="med" len="med"/>
                    </a:lnR>
                    <a:lnT w="7620" cap="flat" cmpd="sng" algn="ctr">
                      <a:solidFill>
                        <a:srgbClr val="FFC0CB"/>
                      </a:solidFill>
                      <a:prstDash val="solid"/>
                      <a:round/>
                      <a:headEnd type="none" w="med" len="med"/>
                      <a:tailEnd type="none" w="med" len="med"/>
                    </a:lnT>
                    <a:lnB w="7620" cap="flat" cmpd="sng" algn="ctr">
                      <a:solidFill>
                        <a:srgbClr val="FFC0CB"/>
                      </a:solidFill>
                      <a:prstDash val="solid"/>
                      <a:round/>
                      <a:headEnd type="none" w="med" len="med"/>
                      <a:tailEnd type="none" w="med" len="med"/>
                    </a:lnB>
                    <a:solidFill>
                      <a:srgbClr val="FFFFFF"/>
                    </a:solidFill>
                  </a:tcPr>
                </a:tc>
              </a:tr>
              <a:tr h="545162">
                <a:tc>
                  <a:txBody>
                    <a:bodyPr/>
                    <a:lstStyle/>
                    <a:p>
                      <a:pPr fontAlgn="t"/>
                      <a:r>
                        <a:rPr lang="en-US" sz="1000" b="1" i="0">
                          <a:solidFill>
                            <a:srgbClr val="000000"/>
                          </a:solidFill>
                          <a:effectLst/>
                          <a:latin typeface="verdana" panose="020B0604030504040204" pitchFamily="34" charset="0"/>
                        </a:rPr>
                        <a:t>public String getContentType()</a:t>
                      </a:r>
                      <a:endParaRPr lang="en-US" sz="1000" b="0" i="0">
                        <a:solidFill>
                          <a:srgbClr val="000000"/>
                        </a:solidFill>
                        <a:effectLst/>
                        <a:latin typeface="verdana" panose="020B0604030504040204" pitchFamily="34" charset="0"/>
                      </a:endParaRPr>
                    </a:p>
                  </a:txBody>
                  <a:tcPr marL="20913" marR="20913" marT="20913" marB="20913">
                    <a:lnL w="7620" cap="flat" cmpd="sng" algn="ctr">
                      <a:solidFill>
                        <a:srgbClr val="FFC0CB"/>
                      </a:solidFill>
                      <a:prstDash val="solid"/>
                      <a:round/>
                      <a:headEnd type="none" w="med" len="med"/>
                      <a:tailEnd type="none" w="med" len="med"/>
                    </a:lnL>
                    <a:lnR w="7620" cap="flat" cmpd="sng" algn="ctr">
                      <a:solidFill>
                        <a:srgbClr val="FFC0CB"/>
                      </a:solidFill>
                      <a:prstDash val="solid"/>
                      <a:round/>
                      <a:headEnd type="none" w="med" len="med"/>
                      <a:tailEnd type="none" w="med" len="med"/>
                    </a:lnR>
                    <a:lnT w="7620" cap="flat" cmpd="sng" algn="ctr">
                      <a:solidFill>
                        <a:srgbClr val="FFC0CB"/>
                      </a:solidFill>
                      <a:prstDash val="solid"/>
                      <a:round/>
                      <a:headEnd type="none" w="med" len="med"/>
                      <a:tailEnd type="none" w="med" len="med"/>
                    </a:lnT>
                    <a:lnB w="7620" cap="flat" cmpd="sng" algn="ctr">
                      <a:solidFill>
                        <a:srgbClr val="FFC0CB"/>
                      </a:solidFill>
                      <a:prstDash val="solid"/>
                      <a:round/>
                      <a:headEnd type="none" w="med" len="med"/>
                      <a:tailEnd type="none" w="med" len="med"/>
                    </a:lnB>
                    <a:solidFill>
                      <a:srgbClr val="F6FFE1"/>
                    </a:solidFill>
                  </a:tcPr>
                </a:tc>
                <a:tc>
                  <a:txBody>
                    <a:bodyPr/>
                    <a:lstStyle/>
                    <a:p>
                      <a:pPr fontAlgn="t"/>
                      <a:r>
                        <a:rPr lang="en-US" sz="1000" b="0" i="0">
                          <a:solidFill>
                            <a:srgbClr val="000000"/>
                          </a:solidFill>
                          <a:effectLst/>
                          <a:latin typeface="verdana" panose="020B0604030504040204" pitchFamily="34" charset="0"/>
                        </a:rPr>
                        <a:t>Returns the Internet Media Type of the request entity data, or null if not known.</a:t>
                      </a:r>
                    </a:p>
                  </a:txBody>
                  <a:tcPr marL="20913" marR="20913" marT="20913" marB="20913">
                    <a:lnL w="7620" cap="flat" cmpd="sng" algn="ctr">
                      <a:solidFill>
                        <a:srgbClr val="FFC0CB"/>
                      </a:solidFill>
                      <a:prstDash val="solid"/>
                      <a:round/>
                      <a:headEnd type="none" w="med" len="med"/>
                      <a:tailEnd type="none" w="med" len="med"/>
                    </a:lnL>
                    <a:lnR w="7620" cap="flat" cmpd="sng" algn="ctr">
                      <a:solidFill>
                        <a:srgbClr val="FFC0CB"/>
                      </a:solidFill>
                      <a:prstDash val="solid"/>
                      <a:round/>
                      <a:headEnd type="none" w="med" len="med"/>
                      <a:tailEnd type="none" w="med" len="med"/>
                    </a:lnR>
                    <a:lnT w="7620" cap="flat" cmpd="sng" algn="ctr">
                      <a:solidFill>
                        <a:srgbClr val="FFC0CB"/>
                      </a:solidFill>
                      <a:prstDash val="solid"/>
                      <a:round/>
                      <a:headEnd type="none" w="med" len="med"/>
                      <a:tailEnd type="none" w="med" len="med"/>
                    </a:lnT>
                    <a:lnB w="7620" cap="flat" cmpd="sng" algn="ctr">
                      <a:solidFill>
                        <a:srgbClr val="FFC0CB"/>
                      </a:solidFill>
                      <a:prstDash val="solid"/>
                      <a:round/>
                      <a:headEnd type="none" w="med" len="med"/>
                      <a:tailEnd type="none" w="med" len="med"/>
                    </a:lnB>
                    <a:solidFill>
                      <a:srgbClr val="F6FFE1"/>
                    </a:solidFill>
                  </a:tcPr>
                </a:tc>
              </a:tr>
              <a:tr h="545162">
                <a:tc>
                  <a:txBody>
                    <a:bodyPr/>
                    <a:lstStyle/>
                    <a:p>
                      <a:pPr fontAlgn="t"/>
                      <a:r>
                        <a:rPr lang="en-US" sz="1000" b="1" i="0">
                          <a:solidFill>
                            <a:srgbClr val="000000"/>
                          </a:solidFill>
                          <a:effectLst/>
                          <a:latin typeface="verdana" panose="020B0604030504040204" pitchFamily="34" charset="0"/>
                        </a:rPr>
                        <a:t>public ServletInputStream getInputStream() throws IOException</a:t>
                      </a:r>
                      <a:endParaRPr lang="en-US" sz="1000" b="0" i="0">
                        <a:solidFill>
                          <a:srgbClr val="000000"/>
                        </a:solidFill>
                        <a:effectLst/>
                        <a:latin typeface="verdana" panose="020B0604030504040204" pitchFamily="34" charset="0"/>
                      </a:endParaRPr>
                    </a:p>
                  </a:txBody>
                  <a:tcPr marL="20913" marR="20913" marT="20913" marB="20913">
                    <a:lnL w="7620" cap="flat" cmpd="sng" algn="ctr">
                      <a:solidFill>
                        <a:srgbClr val="FFC0CB"/>
                      </a:solidFill>
                      <a:prstDash val="solid"/>
                      <a:round/>
                      <a:headEnd type="none" w="med" len="med"/>
                      <a:tailEnd type="none" w="med" len="med"/>
                    </a:lnL>
                    <a:lnR w="7620" cap="flat" cmpd="sng" algn="ctr">
                      <a:solidFill>
                        <a:srgbClr val="FFC0CB"/>
                      </a:solidFill>
                      <a:prstDash val="solid"/>
                      <a:round/>
                      <a:headEnd type="none" w="med" len="med"/>
                      <a:tailEnd type="none" w="med" len="med"/>
                    </a:lnR>
                    <a:lnT w="7620" cap="flat" cmpd="sng" algn="ctr">
                      <a:solidFill>
                        <a:srgbClr val="FFC0CB"/>
                      </a:solidFill>
                      <a:prstDash val="solid"/>
                      <a:round/>
                      <a:headEnd type="none" w="med" len="med"/>
                      <a:tailEnd type="none" w="med" len="med"/>
                    </a:lnT>
                    <a:lnB w="7620" cap="flat" cmpd="sng" algn="ctr">
                      <a:solidFill>
                        <a:srgbClr val="FFC0CB"/>
                      </a:solidFill>
                      <a:prstDash val="solid"/>
                      <a:round/>
                      <a:headEnd type="none" w="med" len="med"/>
                      <a:tailEnd type="none" w="med" len="med"/>
                    </a:lnB>
                    <a:solidFill>
                      <a:srgbClr val="FFFFFF"/>
                    </a:solidFill>
                  </a:tcPr>
                </a:tc>
                <a:tc>
                  <a:txBody>
                    <a:bodyPr/>
                    <a:lstStyle/>
                    <a:p>
                      <a:pPr fontAlgn="t"/>
                      <a:r>
                        <a:rPr lang="en-US" sz="1000" b="0" i="0">
                          <a:solidFill>
                            <a:srgbClr val="000000"/>
                          </a:solidFill>
                          <a:effectLst/>
                          <a:latin typeface="verdana" panose="020B0604030504040204" pitchFamily="34" charset="0"/>
                        </a:rPr>
                        <a:t>Returns an input stream for reading binary data in the request body.</a:t>
                      </a:r>
                    </a:p>
                  </a:txBody>
                  <a:tcPr marL="20913" marR="20913" marT="20913" marB="20913">
                    <a:lnL w="7620" cap="flat" cmpd="sng" algn="ctr">
                      <a:solidFill>
                        <a:srgbClr val="FFC0CB"/>
                      </a:solidFill>
                      <a:prstDash val="solid"/>
                      <a:round/>
                      <a:headEnd type="none" w="med" len="med"/>
                      <a:tailEnd type="none" w="med" len="med"/>
                    </a:lnL>
                    <a:lnR w="7620" cap="flat" cmpd="sng" algn="ctr">
                      <a:solidFill>
                        <a:srgbClr val="FFC0CB"/>
                      </a:solidFill>
                      <a:prstDash val="solid"/>
                      <a:round/>
                      <a:headEnd type="none" w="med" len="med"/>
                      <a:tailEnd type="none" w="med" len="med"/>
                    </a:lnR>
                    <a:lnT w="7620" cap="flat" cmpd="sng" algn="ctr">
                      <a:solidFill>
                        <a:srgbClr val="FFC0CB"/>
                      </a:solidFill>
                      <a:prstDash val="solid"/>
                      <a:round/>
                      <a:headEnd type="none" w="med" len="med"/>
                      <a:tailEnd type="none" w="med" len="med"/>
                    </a:lnT>
                    <a:lnB w="7620" cap="flat" cmpd="sng" algn="ctr">
                      <a:solidFill>
                        <a:srgbClr val="FFC0CB"/>
                      </a:solidFill>
                      <a:prstDash val="solid"/>
                      <a:round/>
                      <a:headEnd type="none" w="med" len="med"/>
                      <a:tailEnd type="none" w="med" len="med"/>
                    </a:lnB>
                    <a:solidFill>
                      <a:srgbClr val="FFFFFF"/>
                    </a:solidFill>
                  </a:tcPr>
                </a:tc>
              </a:tr>
              <a:tr h="378672">
                <a:tc>
                  <a:txBody>
                    <a:bodyPr/>
                    <a:lstStyle/>
                    <a:p>
                      <a:pPr fontAlgn="t"/>
                      <a:r>
                        <a:rPr lang="en-US" sz="1000" b="1" i="0">
                          <a:solidFill>
                            <a:srgbClr val="000000"/>
                          </a:solidFill>
                          <a:effectLst/>
                          <a:latin typeface="verdana" panose="020B0604030504040204" pitchFamily="34" charset="0"/>
                        </a:rPr>
                        <a:t>public abstract String getServerName()</a:t>
                      </a:r>
                      <a:endParaRPr lang="en-US" sz="1000" b="0" i="0">
                        <a:solidFill>
                          <a:srgbClr val="000000"/>
                        </a:solidFill>
                        <a:effectLst/>
                        <a:latin typeface="verdana" panose="020B0604030504040204" pitchFamily="34" charset="0"/>
                      </a:endParaRPr>
                    </a:p>
                  </a:txBody>
                  <a:tcPr marL="20913" marR="20913" marT="20913" marB="20913">
                    <a:lnL w="7620" cap="flat" cmpd="sng" algn="ctr">
                      <a:solidFill>
                        <a:srgbClr val="FFC0CB"/>
                      </a:solidFill>
                      <a:prstDash val="solid"/>
                      <a:round/>
                      <a:headEnd type="none" w="med" len="med"/>
                      <a:tailEnd type="none" w="med" len="med"/>
                    </a:lnL>
                    <a:lnR w="7620" cap="flat" cmpd="sng" algn="ctr">
                      <a:solidFill>
                        <a:srgbClr val="FFC0CB"/>
                      </a:solidFill>
                      <a:prstDash val="solid"/>
                      <a:round/>
                      <a:headEnd type="none" w="med" len="med"/>
                      <a:tailEnd type="none" w="med" len="med"/>
                    </a:lnR>
                    <a:lnT w="7620" cap="flat" cmpd="sng" algn="ctr">
                      <a:solidFill>
                        <a:srgbClr val="FFC0CB"/>
                      </a:solidFill>
                      <a:prstDash val="solid"/>
                      <a:round/>
                      <a:headEnd type="none" w="med" len="med"/>
                      <a:tailEnd type="none" w="med" len="med"/>
                    </a:lnT>
                    <a:lnB w="7620" cap="flat" cmpd="sng" algn="ctr">
                      <a:solidFill>
                        <a:srgbClr val="FFC0CB"/>
                      </a:solidFill>
                      <a:prstDash val="solid"/>
                      <a:round/>
                      <a:headEnd type="none" w="med" len="med"/>
                      <a:tailEnd type="none" w="med" len="med"/>
                    </a:lnB>
                    <a:solidFill>
                      <a:srgbClr val="F6FFE1"/>
                    </a:solidFill>
                  </a:tcPr>
                </a:tc>
                <a:tc>
                  <a:txBody>
                    <a:bodyPr/>
                    <a:lstStyle/>
                    <a:p>
                      <a:pPr fontAlgn="t"/>
                      <a:r>
                        <a:rPr lang="en-US" sz="1000" b="0" i="0">
                          <a:solidFill>
                            <a:srgbClr val="000000"/>
                          </a:solidFill>
                          <a:effectLst/>
                          <a:latin typeface="verdana" panose="020B0604030504040204" pitchFamily="34" charset="0"/>
                        </a:rPr>
                        <a:t>Returns the host name of the server that received the request.</a:t>
                      </a:r>
                    </a:p>
                  </a:txBody>
                  <a:tcPr marL="20913" marR="20913" marT="20913" marB="20913">
                    <a:lnL w="7620" cap="flat" cmpd="sng" algn="ctr">
                      <a:solidFill>
                        <a:srgbClr val="FFC0CB"/>
                      </a:solidFill>
                      <a:prstDash val="solid"/>
                      <a:round/>
                      <a:headEnd type="none" w="med" len="med"/>
                      <a:tailEnd type="none" w="med" len="med"/>
                    </a:lnL>
                    <a:lnR w="7620" cap="flat" cmpd="sng" algn="ctr">
                      <a:solidFill>
                        <a:srgbClr val="FFC0CB"/>
                      </a:solidFill>
                      <a:prstDash val="solid"/>
                      <a:round/>
                      <a:headEnd type="none" w="med" len="med"/>
                      <a:tailEnd type="none" w="med" len="med"/>
                    </a:lnR>
                    <a:lnT w="7620" cap="flat" cmpd="sng" algn="ctr">
                      <a:solidFill>
                        <a:srgbClr val="FFC0CB"/>
                      </a:solidFill>
                      <a:prstDash val="solid"/>
                      <a:round/>
                      <a:headEnd type="none" w="med" len="med"/>
                      <a:tailEnd type="none" w="med" len="med"/>
                    </a:lnT>
                    <a:lnB w="7620" cap="flat" cmpd="sng" algn="ctr">
                      <a:solidFill>
                        <a:srgbClr val="FFC0CB"/>
                      </a:solidFill>
                      <a:prstDash val="solid"/>
                      <a:round/>
                      <a:headEnd type="none" w="med" len="med"/>
                      <a:tailEnd type="none" w="med" len="med"/>
                    </a:lnB>
                    <a:solidFill>
                      <a:srgbClr val="F6FFE1"/>
                    </a:solidFill>
                  </a:tcPr>
                </a:tc>
              </a:tr>
              <a:tr h="378672">
                <a:tc>
                  <a:txBody>
                    <a:bodyPr/>
                    <a:lstStyle/>
                    <a:p>
                      <a:pPr fontAlgn="t"/>
                      <a:r>
                        <a:rPr lang="en-US" sz="1000" b="1" i="0">
                          <a:solidFill>
                            <a:srgbClr val="000000"/>
                          </a:solidFill>
                          <a:effectLst/>
                          <a:latin typeface="verdana" panose="020B0604030504040204" pitchFamily="34" charset="0"/>
                        </a:rPr>
                        <a:t>public int getServerPort()</a:t>
                      </a:r>
                      <a:endParaRPr lang="en-US" sz="1000" b="0" i="0">
                        <a:solidFill>
                          <a:srgbClr val="000000"/>
                        </a:solidFill>
                        <a:effectLst/>
                        <a:latin typeface="verdana" panose="020B0604030504040204" pitchFamily="34" charset="0"/>
                      </a:endParaRPr>
                    </a:p>
                  </a:txBody>
                  <a:tcPr marL="20913" marR="20913" marT="20913" marB="20913">
                    <a:lnL w="7620" cap="flat" cmpd="sng" algn="ctr">
                      <a:solidFill>
                        <a:srgbClr val="FFC0CB"/>
                      </a:solidFill>
                      <a:prstDash val="solid"/>
                      <a:round/>
                      <a:headEnd type="none" w="med" len="med"/>
                      <a:tailEnd type="none" w="med" len="med"/>
                    </a:lnL>
                    <a:lnR w="7620" cap="flat" cmpd="sng" algn="ctr">
                      <a:solidFill>
                        <a:srgbClr val="FFC0CB"/>
                      </a:solidFill>
                      <a:prstDash val="solid"/>
                      <a:round/>
                      <a:headEnd type="none" w="med" len="med"/>
                      <a:tailEnd type="none" w="med" len="med"/>
                    </a:lnR>
                    <a:lnT w="7620" cap="flat" cmpd="sng" algn="ctr">
                      <a:solidFill>
                        <a:srgbClr val="FFC0CB"/>
                      </a:solidFill>
                      <a:prstDash val="solid"/>
                      <a:round/>
                      <a:headEnd type="none" w="med" len="med"/>
                      <a:tailEnd type="none" w="med" len="med"/>
                    </a:lnT>
                    <a:lnB w="7620" cap="flat" cmpd="sng" algn="ctr">
                      <a:solidFill>
                        <a:srgbClr val="FFC0CB"/>
                      </a:solidFill>
                      <a:prstDash val="solid"/>
                      <a:round/>
                      <a:headEnd type="none" w="med" len="med"/>
                      <a:tailEnd type="none" w="med" len="med"/>
                    </a:lnB>
                    <a:solidFill>
                      <a:srgbClr val="FFFFFF"/>
                    </a:solidFill>
                  </a:tcPr>
                </a:tc>
                <a:tc>
                  <a:txBody>
                    <a:bodyPr/>
                    <a:lstStyle/>
                    <a:p>
                      <a:pPr fontAlgn="t"/>
                      <a:r>
                        <a:rPr lang="en-US" sz="1000" b="0" i="0" dirty="0">
                          <a:solidFill>
                            <a:srgbClr val="000000"/>
                          </a:solidFill>
                          <a:effectLst/>
                          <a:latin typeface="verdana" panose="020B0604030504040204" pitchFamily="34" charset="0"/>
                        </a:rPr>
                        <a:t>Returns the port number on which this request was received.</a:t>
                      </a:r>
                    </a:p>
                  </a:txBody>
                  <a:tcPr marL="20913" marR="20913" marT="20913" marB="20913">
                    <a:lnL w="7620" cap="flat" cmpd="sng" algn="ctr">
                      <a:solidFill>
                        <a:srgbClr val="FFC0CB"/>
                      </a:solidFill>
                      <a:prstDash val="solid"/>
                      <a:round/>
                      <a:headEnd type="none" w="med" len="med"/>
                      <a:tailEnd type="none" w="med" len="med"/>
                    </a:lnL>
                    <a:lnR w="7620" cap="flat" cmpd="sng" algn="ctr">
                      <a:solidFill>
                        <a:srgbClr val="FFC0CB"/>
                      </a:solidFill>
                      <a:prstDash val="solid"/>
                      <a:round/>
                      <a:headEnd type="none" w="med" len="med"/>
                      <a:tailEnd type="none" w="med" len="med"/>
                    </a:lnR>
                    <a:lnT w="7620" cap="flat" cmpd="sng" algn="ctr">
                      <a:solidFill>
                        <a:srgbClr val="FFC0CB"/>
                      </a:solidFill>
                      <a:prstDash val="solid"/>
                      <a:round/>
                      <a:headEnd type="none" w="med" len="med"/>
                      <a:tailEnd type="none" w="med" len="med"/>
                    </a:lnT>
                    <a:lnB w="7620" cap="flat" cmpd="sng" algn="ctr">
                      <a:solidFill>
                        <a:srgbClr val="FFC0CB"/>
                      </a:solidFill>
                      <a:prstDash val="solid"/>
                      <a:round/>
                      <a:headEnd type="none" w="med" len="med"/>
                      <a:tailEnd type="none" w="med" len="med"/>
                    </a:lnB>
                    <a:solidFill>
                      <a:srgbClr val="FFFFFF"/>
                    </a:solidFill>
                  </a:tcPr>
                </a:tc>
              </a:tr>
            </a:tbl>
          </a:graphicData>
        </a:graphic>
      </p:graphicFrame>
      <p:sp>
        <p:nvSpPr>
          <p:cNvPr id="4" name="Date Placeholder 3"/>
          <p:cNvSpPr>
            <a:spLocks noGrp="1"/>
          </p:cNvSpPr>
          <p:nvPr>
            <p:ph type="dt" sz="half" idx="10"/>
          </p:nvPr>
        </p:nvSpPr>
        <p:spPr/>
        <p:txBody>
          <a:bodyPr/>
          <a:lstStyle/>
          <a:p>
            <a:fld id="{503DAE4C-4195-4704-B7C8-93860A1CBBB7}" type="datetime1">
              <a:rPr lang="en-US" smtClean="0"/>
              <a:t>9/7/2017</a:t>
            </a:fld>
            <a:endParaRPr lang="en-US"/>
          </a:p>
        </p:txBody>
      </p:sp>
      <p:sp>
        <p:nvSpPr>
          <p:cNvPr id="5" name="Footer Placeholder 4"/>
          <p:cNvSpPr>
            <a:spLocks noGrp="1"/>
          </p:cNvSpPr>
          <p:nvPr>
            <p:ph type="ftr" sz="quarter" idx="11"/>
          </p:nvPr>
        </p:nvSpPr>
        <p:spPr/>
        <p:txBody>
          <a:bodyPr/>
          <a:lstStyle/>
          <a:p>
            <a:r>
              <a:rPr lang="en-US" smtClean="0"/>
              <a:t>Presented by MangaRao</a:t>
            </a:r>
            <a:endParaRPr lang="en-US"/>
          </a:p>
        </p:txBody>
      </p:sp>
      <p:sp>
        <p:nvSpPr>
          <p:cNvPr id="6" name="Slide Number Placeholder 5"/>
          <p:cNvSpPr>
            <a:spLocks noGrp="1"/>
          </p:cNvSpPr>
          <p:nvPr>
            <p:ph type="sldNum" sz="quarter" idx="12"/>
          </p:nvPr>
        </p:nvSpPr>
        <p:spPr/>
        <p:txBody>
          <a:bodyPr/>
          <a:lstStyle/>
          <a:p>
            <a:fld id="{35BFF406-3737-46B9-A376-2F6246C6C410}" type="slidenum">
              <a:rPr lang="en-US" smtClean="0"/>
              <a:t>133</a:t>
            </a:fld>
            <a:endParaRPr lang="en-US"/>
          </a:p>
        </p:txBody>
      </p:sp>
    </p:spTree>
    <p:extLst>
      <p:ext uri="{BB962C8B-B14F-4D97-AF65-F5344CB8AC3E}">
        <p14:creationId xmlns:p14="http://schemas.microsoft.com/office/powerpoint/2010/main" val="1605371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of ServletRequest to display the name of the user</a:t>
            </a:r>
          </a:p>
        </p:txBody>
      </p:sp>
      <p:sp>
        <p:nvSpPr>
          <p:cNvPr id="3" name="Content Placeholder 2"/>
          <p:cNvSpPr>
            <a:spLocks noGrp="1"/>
          </p:cNvSpPr>
          <p:nvPr>
            <p:ph idx="1"/>
          </p:nvPr>
        </p:nvSpPr>
        <p:spPr/>
        <p:txBody>
          <a:bodyPr/>
          <a:lstStyle/>
          <a:p>
            <a:r>
              <a:rPr lang="en-US" dirty="0"/>
              <a:t>In this example, we are displaying the name of the user in the servlet. For this purpose, we have used the </a:t>
            </a:r>
            <a:r>
              <a:rPr lang="en-US" dirty="0" err="1"/>
              <a:t>getParameter</a:t>
            </a:r>
            <a:r>
              <a:rPr lang="en-US" dirty="0"/>
              <a:t> method that returns the value for the given request parameter name.</a:t>
            </a:r>
          </a:p>
        </p:txBody>
      </p:sp>
      <p:sp>
        <p:nvSpPr>
          <p:cNvPr id="4" name="Date Placeholder 3"/>
          <p:cNvSpPr>
            <a:spLocks noGrp="1"/>
          </p:cNvSpPr>
          <p:nvPr>
            <p:ph type="dt" sz="half" idx="10"/>
          </p:nvPr>
        </p:nvSpPr>
        <p:spPr/>
        <p:txBody>
          <a:bodyPr/>
          <a:lstStyle/>
          <a:p>
            <a:fld id="{503DAE4C-4195-4704-B7C8-93860A1CBBB7}" type="datetime1">
              <a:rPr lang="en-US" smtClean="0"/>
              <a:t>9/7/2017</a:t>
            </a:fld>
            <a:endParaRPr lang="en-US"/>
          </a:p>
        </p:txBody>
      </p:sp>
      <p:sp>
        <p:nvSpPr>
          <p:cNvPr id="5" name="Footer Placeholder 4"/>
          <p:cNvSpPr>
            <a:spLocks noGrp="1"/>
          </p:cNvSpPr>
          <p:nvPr>
            <p:ph type="ftr" sz="quarter" idx="11"/>
          </p:nvPr>
        </p:nvSpPr>
        <p:spPr/>
        <p:txBody>
          <a:bodyPr/>
          <a:lstStyle/>
          <a:p>
            <a:r>
              <a:rPr lang="en-US" smtClean="0"/>
              <a:t>Presented by MangaRao</a:t>
            </a:r>
            <a:endParaRPr lang="en-US"/>
          </a:p>
        </p:txBody>
      </p:sp>
      <p:sp>
        <p:nvSpPr>
          <p:cNvPr id="6" name="Slide Number Placeholder 5"/>
          <p:cNvSpPr>
            <a:spLocks noGrp="1"/>
          </p:cNvSpPr>
          <p:nvPr>
            <p:ph type="sldNum" sz="quarter" idx="12"/>
          </p:nvPr>
        </p:nvSpPr>
        <p:spPr/>
        <p:txBody>
          <a:bodyPr/>
          <a:lstStyle/>
          <a:p>
            <a:fld id="{35BFF406-3737-46B9-A376-2F6246C6C410}" type="slidenum">
              <a:rPr lang="en-US" smtClean="0"/>
              <a:t>134</a:t>
            </a:fld>
            <a:endParaRPr lang="en-US"/>
          </a:p>
        </p:txBody>
      </p:sp>
    </p:spTree>
    <p:extLst>
      <p:ext uri="{BB962C8B-B14F-4D97-AF65-F5344CB8AC3E}">
        <p14:creationId xmlns:p14="http://schemas.microsoft.com/office/powerpoint/2010/main" val="2744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i</a:t>
            </a:r>
            <a:r>
              <a:rPr lang="en-US" b="1" dirty="0" smtClean="0"/>
              <a:t>ndex.html</a:t>
            </a:r>
            <a:endParaRPr lang="en-US" dirty="0"/>
          </a:p>
        </p:txBody>
      </p:sp>
      <p:sp>
        <p:nvSpPr>
          <p:cNvPr id="3" name="Content Placeholder 2"/>
          <p:cNvSpPr>
            <a:spLocks noGrp="1"/>
          </p:cNvSpPr>
          <p:nvPr>
            <p:ph idx="1"/>
          </p:nvPr>
        </p:nvSpPr>
        <p:spPr/>
        <p:txBody>
          <a:bodyPr/>
          <a:lstStyle/>
          <a:p>
            <a:r>
              <a:rPr lang="en-US" dirty="0"/>
              <a:t>&lt;form action="welcome" method="get"&gt;  </a:t>
            </a:r>
          </a:p>
          <a:p>
            <a:r>
              <a:rPr lang="en-US" dirty="0"/>
              <a:t>Enter your name&lt;input type="text" name="name"&gt;&lt;</a:t>
            </a:r>
            <a:r>
              <a:rPr lang="en-US" dirty="0" err="1"/>
              <a:t>br</a:t>
            </a:r>
            <a:r>
              <a:rPr lang="en-US" dirty="0"/>
              <a:t>&gt;  </a:t>
            </a:r>
          </a:p>
          <a:p>
            <a:r>
              <a:rPr lang="en-US" dirty="0"/>
              <a:t>&lt;input type="submit" value="login"&gt;  </a:t>
            </a:r>
          </a:p>
          <a:p>
            <a:r>
              <a:rPr lang="en-US" dirty="0"/>
              <a:t>&lt;/form&gt; </a:t>
            </a:r>
          </a:p>
          <a:p>
            <a:endParaRPr lang="en-US" dirty="0"/>
          </a:p>
        </p:txBody>
      </p:sp>
      <p:sp>
        <p:nvSpPr>
          <p:cNvPr id="4" name="Date Placeholder 3"/>
          <p:cNvSpPr>
            <a:spLocks noGrp="1"/>
          </p:cNvSpPr>
          <p:nvPr>
            <p:ph type="dt" sz="half" idx="10"/>
          </p:nvPr>
        </p:nvSpPr>
        <p:spPr/>
        <p:txBody>
          <a:bodyPr/>
          <a:lstStyle/>
          <a:p>
            <a:fld id="{503DAE4C-4195-4704-B7C8-93860A1CBBB7}" type="datetime1">
              <a:rPr lang="en-US" smtClean="0"/>
              <a:t>9/7/2017</a:t>
            </a:fld>
            <a:endParaRPr lang="en-US"/>
          </a:p>
        </p:txBody>
      </p:sp>
      <p:sp>
        <p:nvSpPr>
          <p:cNvPr id="5" name="Footer Placeholder 4"/>
          <p:cNvSpPr>
            <a:spLocks noGrp="1"/>
          </p:cNvSpPr>
          <p:nvPr>
            <p:ph type="ftr" sz="quarter" idx="11"/>
          </p:nvPr>
        </p:nvSpPr>
        <p:spPr/>
        <p:txBody>
          <a:bodyPr/>
          <a:lstStyle/>
          <a:p>
            <a:r>
              <a:rPr lang="en-US" smtClean="0"/>
              <a:t>Presented by MangaRao</a:t>
            </a:r>
            <a:endParaRPr lang="en-US"/>
          </a:p>
        </p:txBody>
      </p:sp>
      <p:sp>
        <p:nvSpPr>
          <p:cNvPr id="6" name="Slide Number Placeholder 5"/>
          <p:cNvSpPr>
            <a:spLocks noGrp="1"/>
          </p:cNvSpPr>
          <p:nvPr>
            <p:ph type="sldNum" sz="quarter" idx="12"/>
          </p:nvPr>
        </p:nvSpPr>
        <p:spPr/>
        <p:txBody>
          <a:bodyPr/>
          <a:lstStyle/>
          <a:p>
            <a:fld id="{35BFF406-3737-46B9-A376-2F6246C6C410}" type="slidenum">
              <a:rPr lang="en-US" smtClean="0"/>
              <a:t>135</a:t>
            </a:fld>
            <a:endParaRPr lang="en-US"/>
          </a:p>
        </p:txBody>
      </p:sp>
    </p:spTree>
    <p:extLst>
      <p:ext uri="{BB962C8B-B14F-4D97-AF65-F5344CB8AC3E}">
        <p14:creationId xmlns:p14="http://schemas.microsoft.com/office/powerpoint/2010/main" val="2403506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668482"/>
          </a:xfrm>
        </p:spPr>
        <p:txBody>
          <a:bodyPr/>
          <a:lstStyle/>
          <a:p>
            <a:r>
              <a:rPr lang="en-US" b="1" dirty="0" smtClean="0"/>
              <a:t>WelcomeServlet.java</a:t>
            </a:r>
            <a:endParaRPr lang="en-US" dirty="0"/>
          </a:p>
        </p:txBody>
      </p:sp>
      <p:sp>
        <p:nvSpPr>
          <p:cNvPr id="3" name="Content Placeholder 2"/>
          <p:cNvSpPr>
            <a:spLocks noGrp="1"/>
          </p:cNvSpPr>
          <p:nvPr>
            <p:ph idx="1"/>
          </p:nvPr>
        </p:nvSpPr>
        <p:spPr>
          <a:xfrm>
            <a:off x="677334" y="1558637"/>
            <a:ext cx="8674484" cy="4482726"/>
          </a:xfrm>
        </p:spPr>
        <p:txBody>
          <a:bodyPr>
            <a:normAutofit fontScale="77500" lnSpcReduction="20000"/>
          </a:bodyPr>
          <a:lstStyle/>
          <a:p>
            <a:r>
              <a:rPr lang="en-US" b="1" dirty="0"/>
              <a:t>import</a:t>
            </a:r>
            <a:r>
              <a:rPr lang="en-US" dirty="0"/>
              <a:t> </a:t>
            </a:r>
            <a:r>
              <a:rPr lang="en-US" dirty="0" err="1"/>
              <a:t>javax.servlet.http</a:t>
            </a:r>
            <a:r>
              <a:rPr lang="en-US" dirty="0"/>
              <a:t>.*;  </a:t>
            </a:r>
          </a:p>
          <a:p>
            <a:r>
              <a:rPr lang="en-US" b="1" dirty="0"/>
              <a:t>import</a:t>
            </a:r>
            <a:r>
              <a:rPr lang="en-US" dirty="0"/>
              <a:t> </a:t>
            </a:r>
            <a:r>
              <a:rPr lang="en-US" dirty="0" err="1"/>
              <a:t>javax.servlet</a:t>
            </a:r>
            <a:r>
              <a:rPr lang="en-US" dirty="0"/>
              <a:t>.*;  </a:t>
            </a:r>
          </a:p>
          <a:p>
            <a:r>
              <a:rPr lang="en-US" b="1" dirty="0"/>
              <a:t>import</a:t>
            </a:r>
            <a:r>
              <a:rPr lang="en-US" dirty="0"/>
              <a:t> java.io.*;  </a:t>
            </a:r>
          </a:p>
          <a:p>
            <a:r>
              <a:rPr lang="en-US" b="1" dirty="0"/>
              <a:t>public</a:t>
            </a:r>
            <a:r>
              <a:rPr lang="en-US" dirty="0"/>
              <a:t> </a:t>
            </a:r>
            <a:r>
              <a:rPr lang="en-US" b="1" dirty="0"/>
              <a:t>class</a:t>
            </a:r>
            <a:r>
              <a:rPr lang="en-US" dirty="0"/>
              <a:t> </a:t>
            </a:r>
            <a:r>
              <a:rPr lang="en-US" dirty="0" err="1"/>
              <a:t>DemoServ</a:t>
            </a:r>
            <a:r>
              <a:rPr lang="en-US" dirty="0"/>
              <a:t> </a:t>
            </a:r>
            <a:r>
              <a:rPr lang="en-US" b="1" dirty="0"/>
              <a:t>extends</a:t>
            </a:r>
            <a:r>
              <a:rPr lang="en-US" dirty="0"/>
              <a:t> HttpServlet{  </a:t>
            </a:r>
          </a:p>
          <a:p>
            <a:r>
              <a:rPr lang="en-US" b="1" dirty="0"/>
              <a:t>public</a:t>
            </a:r>
            <a:r>
              <a:rPr lang="en-US" dirty="0"/>
              <a:t> </a:t>
            </a:r>
            <a:r>
              <a:rPr lang="en-US" b="1" dirty="0"/>
              <a:t>void</a:t>
            </a:r>
            <a:r>
              <a:rPr lang="en-US" dirty="0"/>
              <a:t> </a:t>
            </a:r>
            <a:r>
              <a:rPr lang="en-US" dirty="0" err="1"/>
              <a:t>doGet</a:t>
            </a:r>
            <a:r>
              <a:rPr lang="en-US" dirty="0"/>
              <a:t>(</a:t>
            </a:r>
            <a:r>
              <a:rPr lang="en-US" dirty="0" err="1"/>
              <a:t>HttpServletRequest</a:t>
            </a:r>
            <a:r>
              <a:rPr lang="en-US" dirty="0"/>
              <a:t> </a:t>
            </a:r>
            <a:r>
              <a:rPr lang="en-US" dirty="0" err="1"/>
              <a:t>req,HttpServletResponse</a:t>
            </a:r>
            <a:r>
              <a:rPr lang="en-US" dirty="0"/>
              <a:t> res)  </a:t>
            </a:r>
          </a:p>
          <a:p>
            <a:r>
              <a:rPr lang="en-US" b="1" dirty="0"/>
              <a:t>throws</a:t>
            </a:r>
            <a:r>
              <a:rPr lang="en-US" dirty="0"/>
              <a:t> </a:t>
            </a:r>
            <a:r>
              <a:rPr lang="en-US" dirty="0" err="1"/>
              <a:t>ServletException,IOException</a:t>
            </a:r>
            <a:r>
              <a:rPr lang="en-US" dirty="0"/>
              <a:t>  </a:t>
            </a:r>
          </a:p>
          <a:p>
            <a:r>
              <a:rPr lang="en-US" dirty="0"/>
              <a:t>{  </a:t>
            </a:r>
          </a:p>
          <a:p>
            <a:r>
              <a:rPr lang="en-US" dirty="0" err="1"/>
              <a:t>res.setContentType</a:t>
            </a:r>
            <a:r>
              <a:rPr lang="en-US" dirty="0"/>
              <a:t>("text/html");  </a:t>
            </a:r>
          </a:p>
          <a:p>
            <a:r>
              <a:rPr lang="en-US" dirty="0" err="1"/>
              <a:t>PrintWriter</a:t>
            </a:r>
            <a:r>
              <a:rPr lang="en-US" dirty="0"/>
              <a:t> pw=</a:t>
            </a:r>
            <a:r>
              <a:rPr lang="en-US" dirty="0" err="1"/>
              <a:t>res.getWriter</a:t>
            </a:r>
            <a:r>
              <a:rPr lang="en-US" dirty="0"/>
              <a:t>();  </a:t>
            </a:r>
          </a:p>
          <a:p>
            <a:r>
              <a:rPr lang="en-US" dirty="0"/>
              <a:t>  </a:t>
            </a:r>
          </a:p>
          <a:p>
            <a:r>
              <a:rPr lang="en-US" dirty="0"/>
              <a:t>String name=</a:t>
            </a:r>
            <a:r>
              <a:rPr lang="en-US" dirty="0" err="1"/>
              <a:t>req.getParameter</a:t>
            </a:r>
            <a:r>
              <a:rPr lang="en-US" dirty="0"/>
              <a:t>("name");//will return value  </a:t>
            </a:r>
          </a:p>
          <a:p>
            <a:r>
              <a:rPr lang="en-US" dirty="0" err="1"/>
              <a:t>pw.println</a:t>
            </a:r>
            <a:r>
              <a:rPr lang="en-US" dirty="0"/>
              <a:t>("Welcome "+name);  </a:t>
            </a:r>
          </a:p>
          <a:p>
            <a:r>
              <a:rPr lang="en-US" dirty="0"/>
              <a:t>  </a:t>
            </a:r>
          </a:p>
          <a:p>
            <a:r>
              <a:rPr lang="en-US" dirty="0" err="1"/>
              <a:t>pw.close</a:t>
            </a:r>
            <a:r>
              <a:rPr lang="en-US" dirty="0"/>
              <a:t>();  </a:t>
            </a:r>
          </a:p>
          <a:p>
            <a:r>
              <a:rPr lang="en-US" dirty="0"/>
              <a:t>}}  </a:t>
            </a:r>
          </a:p>
          <a:p>
            <a:endParaRPr lang="en-US" dirty="0"/>
          </a:p>
        </p:txBody>
      </p:sp>
      <p:sp>
        <p:nvSpPr>
          <p:cNvPr id="4" name="Date Placeholder 3"/>
          <p:cNvSpPr>
            <a:spLocks noGrp="1"/>
          </p:cNvSpPr>
          <p:nvPr>
            <p:ph type="dt" sz="half" idx="10"/>
          </p:nvPr>
        </p:nvSpPr>
        <p:spPr/>
        <p:txBody>
          <a:bodyPr/>
          <a:lstStyle/>
          <a:p>
            <a:fld id="{503DAE4C-4195-4704-B7C8-93860A1CBBB7}" type="datetime1">
              <a:rPr lang="en-US" smtClean="0"/>
              <a:t>9/7/2017</a:t>
            </a:fld>
            <a:endParaRPr lang="en-US"/>
          </a:p>
        </p:txBody>
      </p:sp>
      <p:sp>
        <p:nvSpPr>
          <p:cNvPr id="5" name="Footer Placeholder 4"/>
          <p:cNvSpPr>
            <a:spLocks noGrp="1"/>
          </p:cNvSpPr>
          <p:nvPr>
            <p:ph type="ftr" sz="quarter" idx="11"/>
          </p:nvPr>
        </p:nvSpPr>
        <p:spPr/>
        <p:txBody>
          <a:bodyPr/>
          <a:lstStyle/>
          <a:p>
            <a:r>
              <a:rPr lang="en-US" smtClean="0"/>
              <a:t>Presented by MangaRao</a:t>
            </a:r>
            <a:endParaRPr lang="en-US"/>
          </a:p>
        </p:txBody>
      </p:sp>
      <p:sp>
        <p:nvSpPr>
          <p:cNvPr id="6" name="Slide Number Placeholder 5"/>
          <p:cNvSpPr>
            <a:spLocks noGrp="1"/>
          </p:cNvSpPr>
          <p:nvPr>
            <p:ph type="sldNum" sz="quarter" idx="12"/>
          </p:nvPr>
        </p:nvSpPr>
        <p:spPr/>
        <p:txBody>
          <a:bodyPr/>
          <a:lstStyle/>
          <a:p>
            <a:fld id="{35BFF406-3737-46B9-A376-2F6246C6C410}" type="slidenum">
              <a:rPr lang="en-US" smtClean="0"/>
              <a:t>136</a:t>
            </a:fld>
            <a:endParaRPr lang="en-US"/>
          </a:p>
        </p:txBody>
      </p:sp>
    </p:spTree>
    <p:extLst>
      <p:ext uri="{BB962C8B-B14F-4D97-AF65-F5344CB8AC3E}">
        <p14:creationId xmlns:p14="http://schemas.microsoft.com/office/powerpoint/2010/main" val="2199374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3">
                                            <p:txEl>
                                              <p:pRg st="8" end="8"/>
                                            </p:txEl>
                                          </p:spTgt>
                                        </p:tgtEl>
                                        <p:attrNameLst>
                                          <p:attrName>style.visibility</p:attrName>
                                        </p:attrNameLst>
                                      </p:cBhvr>
                                      <p:to>
                                        <p:strVal val="visible"/>
                                      </p:to>
                                    </p:set>
                                    <p:anim calcmode="lin" valueType="num">
                                      <p:cBhvr additive="base">
                                        <p:cTn id="55"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3">
                                            <p:txEl>
                                              <p:pRg st="9" end="9"/>
                                            </p:txEl>
                                          </p:spTgt>
                                        </p:tgtEl>
                                        <p:attrNameLst>
                                          <p:attrName>style.visibility</p:attrName>
                                        </p:attrNameLst>
                                      </p:cBhvr>
                                      <p:to>
                                        <p:strVal val="visible"/>
                                      </p:to>
                                    </p:set>
                                    <p:anim calcmode="lin" valueType="num">
                                      <p:cBhvr additive="base">
                                        <p:cTn id="61"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3">
                                            <p:txEl>
                                              <p:pRg st="10" end="10"/>
                                            </p:txEl>
                                          </p:spTgt>
                                        </p:tgtEl>
                                        <p:attrNameLst>
                                          <p:attrName>style.visibility</p:attrName>
                                        </p:attrNameLst>
                                      </p:cBhvr>
                                      <p:to>
                                        <p:strVal val="visible"/>
                                      </p:to>
                                    </p:set>
                                    <p:anim calcmode="lin" valueType="num">
                                      <p:cBhvr additive="base">
                                        <p:cTn id="67"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3">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grpId="0" nodeType="clickEffect">
                                  <p:stCondLst>
                                    <p:cond delay="0"/>
                                  </p:stCondLst>
                                  <p:childTnLst>
                                    <p:set>
                                      <p:cBhvr>
                                        <p:cTn id="72" dur="1" fill="hold">
                                          <p:stCondLst>
                                            <p:cond delay="0"/>
                                          </p:stCondLst>
                                        </p:cTn>
                                        <p:tgtEl>
                                          <p:spTgt spid="3">
                                            <p:txEl>
                                              <p:pRg st="11" end="11"/>
                                            </p:txEl>
                                          </p:spTgt>
                                        </p:tgtEl>
                                        <p:attrNameLst>
                                          <p:attrName>style.visibility</p:attrName>
                                        </p:attrNameLst>
                                      </p:cBhvr>
                                      <p:to>
                                        <p:strVal val="visible"/>
                                      </p:to>
                                    </p:set>
                                    <p:anim calcmode="lin" valueType="num">
                                      <p:cBhvr additive="base">
                                        <p:cTn id="73" dur="500" fill="hold"/>
                                        <p:tgtEl>
                                          <p:spTgt spid="3">
                                            <p:txEl>
                                              <p:pRg st="11" end="11"/>
                                            </p:txEl>
                                          </p:spTgt>
                                        </p:tgtEl>
                                        <p:attrNameLst>
                                          <p:attrName>ppt_x</p:attrName>
                                        </p:attrNameLst>
                                      </p:cBhvr>
                                      <p:tavLst>
                                        <p:tav tm="0">
                                          <p:val>
                                            <p:strVal val="#ppt_x"/>
                                          </p:val>
                                        </p:tav>
                                        <p:tav tm="100000">
                                          <p:val>
                                            <p:strVal val="#ppt_x"/>
                                          </p:val>
                                        </p:tav>
                                      </p:tavLst>
                                    </p:anim>
                                    <p:anim calcmode="lin" valueType="num">
                                      <p:cBhvr additive="base">
                                        <p:cTn id="74" dur="500" fill="hold"/>
                                        <p:tgtEl>
                                          <p:spTgt spid="3">
                                            <p:txEl>
                                              <p:pRg st="11" end="11"/>
                                            </p:txEl>
                                          </p:spTgt>
                                        </p:tgtEl>
                                        <p:attrNameLst>
                                          <p:attrName>ppt_y</p:attrName>
                                        </p:attrNameLst>
                                      </p:cBhvr>
                                      <p:tavLst>
                                        <p:tav tm="0">
                                          <p:val>
                                            <p:strVal val="1+#ppt_h/2"/>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 presetClass="entr" presetSubtype="4" fill="hold" grpId="0" nodeType="clickEffect">
                                  <p:stCondLst>
                                    <p:cond delay="0"/>
                                  </p:stCondLst>
                                  <p:childTnLst>
                                    <p:set>
                                      <p:cBhvr>
                                        <p:cTn id="78" dur="1" fill="hold">
                                          <p:stCondLst>
                                            <p:cond delay="0"/>
                                          </p:stCondLst>
                                        </p:cTn>
                                        <p:tgtEl>
                                          <p:spTgt spid="3">
                                            <p:txEl>
                                              <p:pRg st="12" end="12"/>
                                            </p:txEl>
                                          </p:spTgt>
                                        </p:tgtEl>
                                        <p:attrNameLst>
                                          <p:attrName>style.visibility</p:attrName>
                                        </p:attrNameLst>
                                      </p:cBhvr>
                                      <p:to>
                                        <p:strVal val="visible"/>
                                      </p:to>
                                    </p:set>
                                    <p:anim calcmode="lin" valueType="num">
                                      <p:cBhvr additive="base">
                                        <p:cTn id="79" dur="500" fill="hold"/>
                                        <p:tgtEl>
                                          <p:spTgt spid="3">
                                            <p:txEl>
                                              <p:pRg st="12" end="12"/>
                                            </p:txEl>
                                          </p:spTgt>
                                        </p:tgtEl>
                                        <p:attrNameLst>
                                          <p:attrName>ppt_x</p:attrName>
                                        </p:attrNameLst>
                                      </p:cBhvr>
                                      <p:tavLst>
                                        <p:tav tm="0">
                                          <p:val>
                                            <p:strVal val="#ppt_x"/>
                                          </p:val>
                                        </p:tav>
                                        <p:tav tm="100000">
                                          <p:val>
                                            <p:strVal val="#ppt_x"/>
                                          </p:val>
                                        </p:tav>
                                      </p:tavLst>
                                    </p:anim>
                                    <p:anim calcmode="lin" valueType="num">
                                      <p:cBhvr additive="base">
                                        <p:cTn id="80" dur="500" fill="hold"/>
                                        <p:tgtEl>
                                          <p:spTgt spid="3">
                                            <p:txEl>
                                              <p:pRg st="12" end="12"/>
                                            </p:txEl>
                                          </p:spTgt>
                                        </p:tgtEl>
                                        <p:attrNameLst>
                                          <p:attrName>ppt_y</p:attrName>
                                        </p:attrNameLst>
                                      </p:cBhvr>
                                      <p:tavLst>
                                        <p:tav tm="0">
                                          <p:val>
                                            <p:strVal val="1+#ppt_h/2"/>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2" presetClass="entr" presetSubtype="4" fill="hold" grpId="0" nodeType="clickEffect">
                                  <p:stCondLst>
                                    <p:cond delay="0"/>
                                  </p:stCondLst>
                                  <p:childTnLst>
                                    <p:set>
                                      <p:cBhvr>
                                        <p:cTn id="84" dur="1" fill="hold">
                                          <p:stCondLst>
                                            <p:cond delay="0"/>
                                          </p:stCondLst>
                                        </p:cTn>
                                        <p:tgtEl>
                                          <p:spTgt spid="3">
                                            <p:txEl>
                                              <p:pRg st="13" end="13"/>
                                            </p:txEl>
                                          </p:spTgt>
                                        </p:tgtEl>
                                        <p:attrNameLst>
                                          <p:attrName>style.visibility</p:attrName>
                                        </p:attrNameLst>
                                      </p:cBhvr>
                                      <p:to>
                                        <p:strVal val="visible"/>
                                      </p:to>
                                    </p:set>
                                    <p:anim calcmode="lin" valueType="num">
                                      <p:cBhvr additive="base">
                                        <p:cTn id="85" dur="500" fill="hold"/>
                                        <p:tgtEl>
                                          <p:spTgt spid="3">
                                            <p:txEl>
                                              <p:pRg st="13" end="13"/>
                                            </p:txEl>
                                          </p:spTgt>
                                        </p:tgtEl>
                                        <p:attrNameLst>
                                          <p:attrName>ppt_x</p:attrName>
                                        </p:attrNameLst>
                                      </p:cBhvr>
                                      <p:tavLst>
                                        <p:tav tm="0">
                                          <p:val>
                                            <p:strVal val="#ppt_x"/>
                                          </p:val>
                                        </p:tav>
                                        <p:tav tm="100000">
                                          <p:val>
                                            <p:strVal val="#ppt_x"/>
                                          </p:val>
                                        </p:tav>
                                      </p:tavLst>
                                    </p:anim>
                                    <p:anim calcmode="lin" valueType="num">
                                      <p:cBhvr additive="base">
                                        <p:cTn id="86" dur="500" fill="hold"/>
                                        <p:tgtEl>
                                          <p:spTgt spid="3">
                                            <p:txEl>
                                              <p:pRg st="13" end="13"/>
                                            </p:txEl>
                                          </p:spTgt>
                                        </p:tgtEl>
                                        <p:attrNameLst>
                                          <p:attrName>ppt_y</p:attrName>
                                        </p:attrNameLst>
                                      </p:cBhvr>
                                      <p:tavLst>
                                        <p:tav tm="0">
                                          <p:val>
                                            <p:strVal val="1+#ppt_h/2"/>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2" presetClass="entr" presetSubtype="4" fill="hold" grpId="0" nodeType="clickEffect">
                                  <p:stCondLst>
                                    <p:cond delay="0"/>
                                  </p:stCondLst>
                                  <p:childTnLst>
                                    <p:set>
                                      <p:cBhvr>
                                        <p:cTn id="90" dur="1" fill="hold">
                                          <p:stCondLst>
                                            <p:cond delay="0"/>
                                          </p:stCondLst>
                                        </p:cTn>
                                        <p:tgtEl>
                                          <p:spTgt spid="3">
                                            <p:txEl>
                                              <p:pRg st="14" end="14"/>
                                            </p:txEl>
                                          </p:spTgt>
                                        </p:tgtEl>
                                        <p:attrNameLst>
                                          <p:attrName>style.visibility</p:attrName>
                                        </p:attrNameLst>
                                      </p:cBhvr>
                                      <p:to>
                                        <p:strVal val="visible"/>
                                      </p:to>
                                    </p:set>
                                    <p:anim calcmode="lin" valueType="num">
                                      <p:cBhvr additive="base">
                                        <p:cTn id="91" dur="500" fill="hold"/>
                                        <p:tgtEl>
                                          <p:spTgt spid="3">
                                            <p:txEl>
                                              <p:pRg st="14" end="14"/>
                                            </p:txEl>
                                          </p:spTgt>
                                        </p:tgtEl>
                                        <p:attrNameLst>
                                          <p:attrName>ppt_x</p:attrName>
                                        </p:attrNameLst>
                                      </p:cBhvr>
                                      <p:tavLst>
                                        <p:tav tm="0">
                                          <p:val>
                                            <p:strVal val="#ppt_x"/>
                                          </p:val>
                                        </p:tav>
                                        <p:tav tm="100000">
                                          <p:val>
                                            <p:strVal val="#ppt_x"/>
                                          </p:val>
                                        </p:tav>
                                      </p:tavLst>
                                    </p:anim>
                                    <p:anim calcmode="lin" valueType="num">
                                      <p:cBhvr additive="base">
                                        <p:cTn id="92" dur="500" fill="hold"/>
                                        <p:tgtEl>
                                          <p:spTgt spid="3">
                                            <p:txEl>
                                              <p:pRg st="14" end="1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a:xfrm>
            <a:off x="1507067" y="976745"/>
            <a:ext cx="7766935" cy="3074091"/>
          </a:xfrm>
        </p:spPr>
        <p:txBody>
          <a:bodyPr/>
          <a:lstStyle/>
          <a:p>
            <a:r>
              <a:rPr lang="en-US" dirty="0" err="1"/>
              <a:t>RequestDispatcher</a:t>
            </a:r>
            <a:r>
              <a:rPr lang="en-US" dirty="0"/>
              <a:t> in Servlet</a:t>
            </a:r>
            <a:br>
              <a:rPr lang="en-US" dirty="0"/>
            </a:br>
            <a:endParaRPr lang="en-US" dirty="0"/>
          </a:p>
        </p:txBody>
      </p:sp>
      <p:sp>
        <p:nvSpPr>
          <p:cNvPr id="8" name="Subtitle 7"/>
          <p:cNvSpPr>
            <a:spLocks noGrp="1"/>
          </p:cNvSpPr>
          <p:nvPr>
            <p:ph type="subTitle" idx="1"/>
          </p:nvPr>
        </p:nvSpPr>
        <p:spPr/>
        <p:txBody>
          <a:bodyPr/>
          <a:lstStyle/>
          <a:p>
            <a:r>
              <a:rPr lang="en-US" dirty="0" smtClean="0"/>
              <a:t> </a:t>
            </a:r>
            <a:endParaRPr lang="en-US" dirty="0"/>
          </a:p>
        </p:txBody>
      </p:sp>
      <p:sp>
        <p:nvSpPr>
          <p:cNvPr id="4" name="Date Placeholder 3"/>
          <p:cNvSpPr>
            <a:spLocks noGrp="1"/>
          </p:cNvSpPr>
          <p:nvPr>
            <p:ph type="dt" sz="half" idx="10"/>
          </p:nvPr>
        </p:nvSpPr>
        <p:spPr/>
        <p:txBody>
          <a:bodyPr/>
          <a:lstStyle/>
          <a:p>
            <a:fld id="{503DAE4C-4195-4704-B7C8-93860A1CBBB7}" type="datetime1">
              <a:rPr lang="en-US" smtClean="0"/>
              <a:t>9/7/2017</a:t>
            </a:fld>
            <a:endParaRPr lang="en-US"/>
          </a:p>
        </p:txBody>
      </p:sp>
      <p:sp>
        <p:nvSpPr>
          <p:cNvPr id="5" name="Footer Placeholder 4"/>
          <p:cNvSpPr>
            <a:spLocks noGrp="1"/>
          </p:cNvSpPr>
          <p:nvPr>
            <p:ph type="ftr" sz="quarter" idx="11"/>
          </p:nvPr>
        </p:nvSpPr>
        <p:spPr/>
        <p:txBody>
          <a:bodyPr/>
          <a:lstStyle/>
          <a:p>
            <a:r>
              <a:rPr lang="en-US" smtClean="0"/>
              <a:t>Presented by MangaRao</a:t>
            </a:r>
            <a:endParaRPr lang="en-US"/>
          </a:p>
        </p:txBody>
      </p:sp>
      <p:sp>
        <p:nvSpPr>
          <p:cNvPr id="6" name="Slide Number Placeholder 5"/>
          <p:cNvSpPr>
            <a:spLocks noGrp="1"/>
          </p:cNvSpPr>
          <p:nvPr>
            <p:ph type="sldNum" sz="quarter" idx="12"/>
          </p:nvPr>
        </p:nvSpPr>
        <p:spPr/>
        <p:txBody>
          <a:bodyPr/>
          <a:lstStyle/>
          <a:p>
            <a:fld id="{35BFF406-3737-46B9-A376-2F6246C6C410}" type="slidenum">
              <a:rPr lang="en-US" smtClean="0"/>
              <a:t>137</a:t>
            </a:fld>
            <a:endParaRPr lang="en-US"/>
          </a:p>
        </p:txBody>
      </p:sp>
    </p:spTree>
    <p:extLst>
      <p:ext uri="{BB962C8B-B14F-4D97-AF65-F5344CB8AC3E}">
        <p14:creationId xmlns:p14="http://schemas.microsoft.com/office/powerpoint/2010/main" val="4045601064"/>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RequestDispatcher</a:t>
            </a:r>
            <a:r>
              <a:rPr lang="en-US" dirty="0"/>
              <a:t/>
            </a:r>
            <a:br>
              <a:rPr lang="en-US" dirty="0"/>
            </a:br>
            <a:endParaRPr lang="en-US" dirty="0"/>
          </a:p>
        </p:txBody>
      </p:sp>
      <p:sp>
        <p:nvSpPr>
          <p:cNvPr id="3" name="Content Placeholder 2"/>
          <p:cNvSpPr>
            <a:spLocks noGrp="1"/>
          </p:cNvSpPr>
          <p:nvPr>
            <p:ph idx="1"/>
          </p:nvPr>
        </p:nvSpPr>
        <p:spPr/>
        <p:txBody>
          <a:bodyPr/>
          <a:lstStyle/>
          <a:p>
            <a:r>
              <a:rPr lang="en-US" dirty="0"/>
              <a:t>The </a:t>
            </a:r>
            <a:r>
              <a:rPr lang="en-US" dirty="0" err="1"/>
              <a:t>RequestDispatcher</a:t>
            </a:r>
            <a:r>
              <a:rPr lang="en-US" dirty="0"/>
              <a:t> interface provides the facility of dispatching the request to another resource it may be html, servlet or </a:t>
            </a:r>
            <a:r>
              <a:rPr lang="en-US" dirty="0" err="1"/>
              <a:t>jsp</a:t>
            </a:r>
            <a:r>
              <a:rPr lang="en-US" dirty="0"/>
              <a:t>. This interface can also be used to include the content of another resource also. It is one of the way of servlet collaboration.</a:t>
            </a:r>
          </a:p>
          <a:p>
            <a:endParaRPr lang="en-US" dirty="0"/>
          </a:p>
        </p:txBody>
      </p:sp>
      <p:sp>
        <p:nvSpPr>
          <p:cNvPr id="4" name="Date Placeholder 3"/>
          <p:cNvSpPr>
            <a:spLocks noGrp="1"/>
          </p:cNvSpPr>
          <p:nvPr>
            <p:ph type="dt" sz="half" idx="10"/>
          </p:nvPr>
        </p:nvSpPr>
        <p:spPr/>
        <p:txBody>
          <a:bodyPr/>
          <a:lstStyle/>
          <a:p>
            <a:fld id="{503DAE4C-4195-4704-B7C8-93860A1CBBB7}" type="datetime1">
              <a:rPr lang="en-US" smtClean="0"/>
              <a:t>9/7/2017</a:t>
            </a:fld>
            <a:endParaRPr lang="en-US"/>
          </a:p>
        </p:txBody>
      </p:sp>
      <p:sp>
        <p:nvSpPr>
          <p:cNvPr id="5" name="Footer Placeholder 4"/>
          <p:cNvSpPr>
            <a:spLocks noGrp="1"/>
          </p:cNvSpPr>
          <p:nvPr>
            <p:ph type="ftr" sz="quarter" idx="11"/>
          </p:nvPr>
        </p:nvSpPr>
        <p:spPr/>
        <p:txBody>
          <a:bodyPr/>
          <a:lstStyle/>
          <a:p>
            <a:r>
              <a:rPr lang="en-US" smtClean="0"/>
              <a:t>Presented by MangaRao</a:t>
            </a:r>
            <a:endParaRPr lang="en-US"/>
          </a:p>
        </p:txBody>
      </p:sp>
      <p:sp>
        <p:nvSpPr>
          <p:cNvPr id="6" name="Slide Number Placeholder 5"/>
          <p:cNvSpPr>
            <a:spLocks noGrp="1"/>
          </p:cNvSpPr>
          <p:nvPr>
            <p:ph type="sldNum" sz="quarter" idx="12"/>
          </p:nvPr>
        </p:nvSpPr>
        <p:spPr/>
        <p:txBody>
          <a:bodyPr/>
          <a:lstStyle/>
          <a:p>
            <a:fld id="{35BFF406-3737-46B9-A376-2F6246C6C410}" type="slidenum">
              <a:rPr lang="en-US" smtClean="0"/>
              <a:t>138</a:t>
            </a:fld>
            <a:endParaRPr lang="en-US"/>
          </a:p>
        </p:txBody>
      </p:sp>
    </p:spTree>
    <p:extLst>
      <p:ext uri="{BB962C8B-B14F-4D97-AF65-F5344CB8AC3E}">
        <p14:creationId xmlns:p14="http://schemas.microsoft.com/office/powerpoint/2010/main" val="9017347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Methods of </a:t>
            </a:r>
            <a:r>
              <a:rPr lang="en-US" dirty="0" err="1"/>
              <a:t>RequestDispatcher</a:t>
            </a:r>
            <a:r>
              <a:rPr lang="en-US" dirty="0"/>
              <a:t> interface</a:t>
            </a:r>
            <a:br>
              <a:rPr lang="en-US" dirty="0"/>
            </a:br>
            <a:endParaRPr lang="en-US" dirty="0"/>
          </a:p>
        </p:txBody>
      </p:sp>
      <p:sp>
        <p:nvSpPr>
          <p:cNvPr id="3" name="Content Placeholder 2"/>
          <p:cNvSpPr>
            <a:spLocks noGrp="1"/>
          </p:cNvSpPr>
          <p:nvPr>
            <p:ph idx="1"/>
          </p:nvPr>
        </p:nvSpPr>
        <p:spPr/>
        <p:txBody>
          <a:bodyPr/>
          <a:lstStyle/>
          <a:p>
            <a:r>
              <a:rPr lang="en-US" b="1" dirty="0"/>
              <a:t>public void forward(</a:t>
            </a:r>
            <a:r>
              <a:rPr lang="en-US" b="1" dirty="0" err="1"/>
              <a:t>ServletRequest</a:t>
            </a:r>
            <a:r>
              <a:rPr lang="en-US" b="1" dirty="0"/>
              <a:t> </a:t>
            </a:r>
            <a:r>
              <a:rPr lang="en-US" b="1" dirty="0" err="1"/>
              <a:t>request,ServletResponse</a:t>
            </a:r>
            <a:r>
              <a:rPr lang="en-US" b="1" dirty="0"/>
              <a:t> response)throws </a:t>
            </a:r>
            <a:r>
              <a:rPr lang="en-US" b="1" dirty="0" err="1"/>
              <a:t>ServletException,java.io.IOException:</a:t>
            </a:r>
            <a:r>
              <a:rPr lang="en-US" dirty="0" err="1"/>
              <a:t>Forwards</a:t>
            </a:r>
            <a:r>
              <a:rPr lang="en-US" dirty="0"/>
              <a:t> a request from a servlet to another resource (servlet, JSP file, or HTML file) on the server.</a:t>
            </a:r>
          </a:p>
          <a:p>
            <a:r>
              <a:rPr lang="en-US" b="1" dirty="0"/>
              <a:t>public void include(</a:t>
            </a:r>
            <a:r>
              <a:rPr lang="en-US" b="1" dirty="0" err="1"/>
              <a:t>ServletRequest</a:t>
            </a:r>
            <a:r>
              <a:rPr lang="en-US" b="1" dirty="0"/>
              <a:t> </a:t>
            </a:r>
            <a:r>
              <a:rPr lang="en-US" b="1" dirty="0" err="1"/>
              <a:t>request,ServletResponse</a:t>
            </a:r>
            <a:r>
              <a:rPr lang="en-US" b="1" dirty="0"/>
              <a:t> response)throws </a:t>
            </a:r>
            <a:r>
              <a:rPr lang="en-US" b="1" dirty="0" err="1"/>
              <a:t>ServletException,java.io.IOException:</a:t>
            </a:r>
            <a:r>
              <a:rPr lang="en-US" dirty="0" err="1"/>
              <a:t>Includes</a:t>
            </a:r>
            <a:r>
              <a:rPr lang="en-US" dirty="0"/>
              <a:t> the content of a resource (servlet, JSP page, or HTML file) in the response.</a:t>
            </a:r>
          </a:p>
          <a:p>
            <a:endParaRPr lang="en-US" dirty="0"/>
          </a:p>
        </p:txBody>
      </p:sp>
      <p:sp>
        <p:nvSpPr>
          <p:cNvPr id="4" name="Date Placeholder 3"/>
          <p:cNvSpPr>
            <a:spLocks noGrp="1"/>
          </p:cNvSpPr>
          <p:nvPr>
            <p:ph type="dt" sz="half" idx="10"/>
          </p:nvPr>
        </p:nvSpPr>
        <p:spPr/>
        <p:txBody>
          <a:bodyPr/>
          <a:lstStyle/>
          <a:p>
            <a:fld id="{503DAE4C-4195-4704-B7C8-93860A1CBBB7}" type="datetime1">
              <a:rPr lang="en-US" smtClean="0"/>
              <a:t>9/7/2017</a:t>
            </a:fld>
            <a:endParaRPr lang="en-US"/>
          </a:p>
        </p:txBody>
      </p:sp>
      <p:sp>
        <p:nvSpPr>
          <p:cNvPr id="5" name="Footer Placeholder 4"/>
          <p:cNvSpPr>
            <a:spLocks noGrp="1"/>
          </p:cNvSpPr>
          <p:nvPr>
            <p:ph type="ftr" sz="quarter" idx="11"/>
          </p:nvPr>
        </p:nvSpPr>
        <p:spPr/>
        <p:txBody>
          <a:bodyPr/>
          <a:lstStyle/>
          <a:p>
            <a:r>
              <a:rPr lang="en-US" smtClean="0"/>
              <a:t>Presented by MangaRao</a:t>
            </a:r>
            <a:endParaRPr lang="en-US"/>
          </a:p>
        </p:txBody>
      </p:sp>
      <p:sp>
        <p:nvSpPr>
          <p:cNvPr id="6" name="Slide Number Placeholder 5"/>
          <p:cNvSpPr>
            <a:spLocks noGrp="1"/>
          </p:cNvSpPr>
          <p:nvPr>
            <p:ph type="sldNum" sz="quarter" idx="12"/>
          </p:nvPr>
        </p:nvSpPr>
        <p:spPr/>
        <p:txBody>
          <a:bodyPr/>
          <a:lstStyle/>
          <a:p>
            <a:fld id="{35BFF406-3737-46B9-A376-2F6246C6C410}" type="slidenum">
              <a:rPr lang="en-US" smtClean="0"/>
              <a:t>139</a:t>
            </a:fld>
            <a:endParaRPr lang="en-US"/>
          </a:p>
        </p:txBody>
      </p:sp>
    </p:spTree>
    <p:extLst>
      <p:ext uri="{BB962C8B-B14F-4D97-AF65-F5344CB8AC3E}">
        <p14:creationId xmlns:p14="http://schemas.microsoft.com/office/powerpoint/2010/main" val="3966922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Disadvantages of CGI</a:t>
            </a:r>
          </a:p>
        </p:txBody>
      </p:sp>
      <p:sp>
        <p:nvSpPr>
          <p:cNvPr id="3" name="Content Placeholder 2"/>
          <p:cNvSpPr>
            <a:spLocks noGrp="1"/>
          </p:cNvSpPr>
          <p:nvPr>
            <p:ph idx="1"/>
          </p:nvPr>
        </p:nvSpPr>
        <p:spPr/>
        <p:txBody>
          <a:bodyPr/>
          <a:lstStyle/>
          <a:p>
            <a:r>
              <a:rPr lang="en-US" dirty="0"/>
              <a:t>If number of clients increases, it takes more time for sending response.</a:t>
            </a:r>
          </a:p>
          <a:p>
            <a:r>
              <a:rPr lang="en-US" dirty="0"/>
              <a:t>For each request, it starts a process and Web server is limited to start processes.</a:t>
            </a:r>
          </a:p>
          <a:p>
            <a:r>
              <a:rPr lang="en-US" dirty="0"/>
              <a:t>It uses platform dependent language e.g. C, C++, </a:t>
            </a:r>
            <a:r>
              <a:rPr lang="en-US" dirty="0" err="1"/>
              <a:t>perl</a:t>
            </a:r>
            <a:r>
              <a:rPr lang="en-US" dirty="0"/>
              <a:t>.</a:t>
            </a:r>
          </a:p>
          <a:p>
            <a:endParaRPr lang="en-US" dirty="0"/>
          </a:p>
        </p:txBody>
      </p:sp>
      <p:sp>
        <p:nvSpPr>
          <p:cNvPr id="4" name="Date Placeholder 3"/>
          <p:cNvSpPr>
            <a:spLocks noGrp="1"/>
          </p:cNvSpPr>
          <p:nvPr>
            <p:ph type="dt" sz="half" idx="10"/>
          </p:nvPr>
        </p:nvSpPr>
        <p:spPr/>
        <p:txBody>
          <a:bodyPr/>
          <a:lstStyle/>
          <a:p>
            <a:fld id="{503DAE4C-4195-4704-B7C8-93860A1CBBB7}" type="datetime1">
              <a:rPr lang="en-US" smtClean="0"/>
              <a:t>9/7/2017</a:t>
            </a:fld>
            <a:endParaRPr lang="en-US"/>
          </a:p>
        </p:txBody>
      </p:sp>
      <p:sp>
        <p:nvSpPr>
          <p:cNvPr id="5" name="Footer Placeholder 4"/>
          <p:cNvSpPr>
            <a:spLocks noGrp="1"/>
          </p:cNvSpPr>
          <p:nvPr>
            <p:ph type="ftr" sz="quarter" idx="11"/>
          </p:nvPr>
        </p:nvSpPr>
        <p:spPr/>
        <p:txBody>
          <a:bodyPr/>
          <a:lstStyle/>
          <a:p>
            <a:r>
              <a:rPr lang="en-US" smtClean="0"/>
              <a:t>Presented by MangaRao</a:t>
            </a:r>
            <a:endParaRPr lang="en-US"/>
          </a:p>
        </p:txBody>
      </p:sp>
      <p:sp>
        <p:nvSpPr>
          <p:cNvPr id="6" name="Slide Number Placeholder 5"/>
          <p:cNvSpPr>
            <a:spLocks noGrp="1"/>
          </p:cNvSpPr>
          <p:nvPr>
            <p:ph type="sldNum" sz="quarter" idx="12"/>
          </p:nvPr>
        </p:nvSpPr>
        <p:spPr/>
        <p:txBody>
          <a:bodyPr/>
          <a:lstStyle/>
          <a:p>
            <a:fld id="{35BFF406-3737-46B9-A376-2F6246C6C410}" type="slidenum">
              <a:rPr lang="en-US" smtClean="0"/>
              <a:t>14</a:t>
            </a:fld>
            <a:endParaRPr lang="en-US"/>
          </a:p>
        </p:txBody>
      </p:sp>
    </p:spTree>
    <p:extLst>
      <p:ext uri="{BB962C8B-B14F-4D97-AF65-F5344CB8AC3E}">
        <p14:creationId xmlns:p14="http://schemas.microsoft.com/office/powerpoint/2010/main" val="80990789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t>
            </a:r>
            <a:r>
              <a:rPr lang="en-US" dirty="0" smtClean="0"/>
              <a:t>orward() method</a:t>
            </a:r>
            <a:endParaRPr lang="en-US" dirty="0"/>
          </a:p>
        </p:txBody>
      </p:sp>
      <p:sp>
        <p:nvSpPr>
          <p:cNvPr id="4" name="Date Placeholder 3"/>
          <p:cNvSpPr>
            <a:spLocks noGrp="1"/>
          </p:cNvSpPr>
          <p:nvPr>
            <p:ph type="dt" sz="half" idx="10"/>
          </p:nvPr>
        </p:nvSpPr>
        <p:spPr/>
        <p:txBody>
          <a:bodyPr/>
          <a:lstStyle/>
          <a:p>
            <a:fld id="{503DAE4C-4195-4704-B7C8-93860A1CBBB7}" type="datetime1">
              <a:rPr lang="en-US" smtClean="0"/>
              <a:t>9/7/2017</a:t>
            </a:fld>
            <a:endParaRPr lang="en-US"/>
          </a:p>
        </p:txBody>
      </p:sp>
      <p:sp>
        <p:nvSpPr>
          <p:cNvPr id="5" name="Footer Placeholder 4"/>
          <p:cNvSpPr>
            <a:spLocks noGrp="1"/>
          </p:cNvSpPr>
          <p:nvPr>
            <p:ph type="ftr" sz="quarter" idx="11"/>
          </p:nvPr>
        </p:nvSpPr>
        <p:spPr/>
        <p:txBody>
          <a:bodyPr/>
          <a:lstStyle/>
          <a:p>
            <a:r>
              <a:rPr lang="en-US" smtClean="0"/>
              <a:t>Presented by MangaRao</a:t>
            </a:r>
            <a:endParaRPr lang="en-US"/>
          </a:p>
        </p:txBody>
      </p:sp>
      <p:sp>
        <p:nvSpPr>
          <p:cNvPr id="6" name="Slide Number Placeholder 5"/>
          <p:cNvSpPr>
            <a:spLocks noGrp="1"/>
          </p:cNvSpPr>
          <p:nvPr>
            <p:ph type="sldNum" sz="quarter" idx="12"/>
          </p:nvPr>
        </p:nvSpPr>
        <p:spPr/>
        <p:txBody>
          <a:bodyPr/>
          <a:lstStyle/>
          <a:p>
            <a:fld id="{35BFF406-3737-46B9-A376-2F6246C6C410}" type="slidenum">
              <a:rPr lang="en-US" smtClean="0"/>
              <a:t>140</a:t>
            </a:fld>
            <a:endParaRPr lang="en-US"/>
          </a:p>
        </p:txBody>
      </p:sp>
      <p:pic>
        <p:nvPicPr>
          <p:cNvPr id="6146" name="Picture 2" descr="forward() method of RequestDispatcher interface"/>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159975" y="1930400"/>
            <a:ext cx="7030731" cy="39997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6656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146"/>
                                        </p:tgtEl>
                                        <p:attrNameLst>
                                          <p:attrName>style.visibility</p:attrName>
                                        </p:attrNameLst>
                                      </p:cBhvr>
                                      <p:to>
                                        <p:strVal val="visible"/>
                                      </p:to>
                                    </p:set>
                                    <p:anim calcmode="lin" valueType="num">
                                      <p:cBhvr additive="base">
                                        <p:cTn id="7" dur="500" fill="hold"/>
                                        <p:tgtEl>
                                          <p:spTgt spid="6146"/>
                                        </p:tgtEl>
                                        <p:attrNameLst>
                                          <p:attrName>ppt_x</p:attrName>
                                        </p:attrNameLst>
                                      </p:cBhvr>
                                      <p:tavLst>
                                        <p:tav tm="0">
                                          <p:val>
                                            <p:strVal val="#ppt_x"/>
                                          </p:val>
                                        </p:tav>
                                        <p:tav tm="100000">
                                          <p:val>
                                            <p:strVal val="#ppt_x"/>
                                          </p:val>
                                        </p:tav>
                                      </p:tavLst>
                                    </p:anim>
                                    <p:anim calcmode="lin" valueType="num">
                                      <p:cBhvr additive="base">
                                        <p:cTn id="8" dur="500" fill="hold"/>
                                        <p:tgtEl>
                                          <p:spTgt spid="614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a:t>
            </a:r>
            <a:r>
              <a:rPr lang="en-US" dirty="0" smtClean="0"/>
              <a:t>nclude() method</a:t>
            </a:r>
            <a:endParaRPr lang="en-US" dirty="0"/>
          </a:p>
        </p:txBody>
      </p:sp>
      <p:sp>
        <p:nvSpPr>
          <p:cNvPr id="4" name="Date Placeholder 3"/>
          <p:cNvSpPr>
            <a:spLocks noGrp="1"/>
          </p:cNvSpPr>
          <p:nvPr>
            <p:ph type="dt" sz="half" idx="10"/>
          </p:nvPr>
        </p:nvSpPr>
        <p:spPr/>
        <p:txBody>
          <a:bodyPr/>
          <a:lstStyle/>
          <a:p>
            <a:fld id="{503DAE4C-4195-4704-B7C8-93860A1CBBB7}" type="datetime1">
              <a:rPr lang="en-US" smtClean="0"/>
              <a:t>9/7/2017</a:t>
            </a:fld>
            <a:endParaRPr lang="en-US"/>
          </a:p>
        </p:txBody>
      </p:sp>
      <p:sp>
        <p:nvSpPr>
          <p:cNvPr id="5" name="Footer Placeholder 4"/>
          <p:cNvSpPr>
            <a:spLocks noGrp="1"/>
          </p:cNvSpPr>
          <p:nvPr>
            <p:ph type="ftr" sz="quarter" idx="11"/>
          </p:nvPr>
        </p:nvSpPr>
        <p:spPr/>
        <p:txBody>
          <a:bodyPr/>
          <a:lstStyle/>
          <a:p>
            <a:r>
              <a:rPr lang="en-US" smtClean="0"/>
              <a:t>Presented by MangaRao</a:t>
            </a:r>
            <a:endParaRPr lang="en-US"/>
          </a:p>
        </p:txBody>
      </p:sp>
      <p:sp>
        <p:nvSpPr>
          <p:cNvPr id="6" name="Slide Number Placeholder 5"/>
          <p:cNvSpPr>
            <a:spLocks noGrp="1"/>
          </p:cNvSpPr>
          <p:nvPr>
            <p:ph type="sldNum" sz="quarter" idx="12"/>
          </p:nvPr>
        </p:nvSpPr>
        <p:spPr/>
        <p:txBody>
          <a:bodyPr/>
          <a:lstStyle/>
          <a:p>
            <a:fld id="{35BFF406-3737-46B9-A376-2F6246C6C410}" type="slidenum">
              <a:rPr lang="en-US" smtClean="0"/>
              <a:t>141</a:t>
            </a:fld>
            <a:endParaRPr lang="en-US"/>
          </a:p>
        </p:txBody>
      </p:sp>
      <p:pic>
        <p:nvPicPr>
          <p:cNvPr id="7172" name="Picture 4" descr="include() method of RequestDispatcher interface"/>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454727" y="2158524"/>
            <a:ext cx="6835992" cy="37715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4915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172"/>
                                        </p:tgtEl>
                                        <p:attrNameLst>
                                          <p:attrName>style.visibility</p:attrName>
                                        </p:attrNameLst>
                                      </p:cBhvr>
                                      <p:to>
                                        <p:strVal val="visible"/>
                                      </p:to>
                                    </p:set>
                                    <p:anim calcmode="lin" valueType="num">
                                      <p:cBhvr additive="base">
                                        <p:cTn id="7" dur="500" fill="hold"/>
                                        <p:tgtEl>
                                          <p:spTgt spid="7172"/>
                                        </p:tgtEl>
                                        <p:attrNameLst>
                                          <p:attrName>ppt_x</p:attrName>
                                        </p:attrNameLst>
                                      </p:cBhvr>
                                      <p:tavLst>
                                        <p:tav tm="0">
                                          <p:val>
                                            <p:strVal val="#ppt_x"/>
                                          </p:val>
                                        </p:tav>
                                        <p:tav tm="100000">
                                          <p:val>
                                            <p:strVal val="#ppt_x"/>
                                          </p:val>
                                        </p:tav>
                                      </p:tavLst>
                                    </p:anim>
                                    <p:anim calcmode="lin" valueType="num">
                                      <p:cBhvr additive="base">
                                        <p:cTn id="8" dur="500" fill="hold"/>
                                        <p:tgtEl>
                                          <p:spTgt spid="717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How to get the object of </a:t>
            </a:r>
            <a:r>
              <a:rPr lang="en-US" dirty="0" err="1"/>
              <a:t>RequestDispatcher</a:t>
            </a:r>
            <a:r>
              <a:rPr lang="en-US" dirty="0"/>
              <a:t/>
            </a:r>
            <a:br>
              <a:rPr lang="en-US" dirty="0"/>
            </a:br>
            <a:endParaRPr lang="en-US" dirty="0"/>
          </a:p>
        </p:txBody>
      </p:sp>
      <p:sp>
        <p:nvSpPr>
          <p:cNvPr id="3" name="Content Placeholder 2"/>
          <p:cNvSpPr>
            <a:spLocks noGrp="1"/>
          </p:cNvSpPr>
          <p:nvPr>
            <p:ph idx="1"/>
          </p:nvPr>
        </p:nvSpPr>
        <p:spPr/>
        <p:txBody>
          <a:bodyPr/>
          <a:lstStyle/>
          <a:p>
            <a:r>
              <a:rPr lang="en-US" dirty="0"/>
              <a:t>The </a:t>
            </a:r>
            <a:r>
              <a:rPr lang="en-US" dirty="0" err="1"/>
              <a:t>getRequestDispatcher</a:t>
            </a:r>
            <a:r>
              <a:rPr lang="en-US" dirty="0"/>
              <a:t>() method of ServletRequest interface returns the object of </a:t>
            </a:r>
            <a:r>
              <a:rPr lang="en-US" dirty="0" err="1"/>
              <a:t>RequestDispatcher</a:t>
            </a:r>
            <a:r>
              <a:rPr lang="en-US" dirty="0"/>
              <a:t>.</a:t>
            </a:r>
          </a:p>
        </p:txBody>
      </p:sp>
      <p:sp>
        <p:nvSpPr>
          <p:cNvPr id="4" name="Date Placeholder 3"/>
          <p:cNvSpPr>
            <a:spLocks noGrp="1"/>
          </p:cNvSpPr>
          <p:nvPr>
            <p:ph type="dt" sz="half" idx="10"/>
          </p:nvPr>
        </p:nvSpPr>
        <p:spPr/>
        <p:txBody>
          <a:bodyPr/>
          <a:lstStyle/>
          <a:p>
            <a:fld id="{503DAE4C-4195-4704-B7C8-93860A1CBBB7}" type="datetime1">
              <a:rPr lang="en-US" smtClean="0"/>
              <a:t>9/7/2017</a:t>
            </a:fld>
            <a:endParaRPr lang="en-US"/>
          </a:p>
        </p:txBody>
      </p:sp>
      <p:sp>
        <p:nvSpPr>
          <p:cNvPr id="5" name="Footer Placeholder 4"/>
          <p:cNvSpPr>
            <a:spLocks noGrp="1"/>
          </p:cNvSpPr>
          <p:nvPr>
            <p:ph type="ftr" sz="quarter" idx="11"/>
          </p:nvPr>
        </p:nvSpPr>
        <p:spPr/>
        <p:txBody>
          <a:bodyPr/>
          <a:lstStyle/>
          <a:p>
            <a:r>
              <a:rPr lang="en-US" smtClean="0"/>
              <a:t>Presented by MangaRao</a:t>
            </a:r>
            <a:endParaRPr lang="en-US"/>
          </a:p>
        </p:txBody>
      </p:sp>
      <p:sp>
        <p:nvSpPr>
          <p:cNvPr id="6" name="Slide Number Placeholder 5"/>
          <p:cNvSpPr>
            <a:spLocks noGrp="1"/>
          </p:cNvSpPr>
          <p:nvPr>
            <p:ph type="sldNum" sz="quarter" idx="12"/>
          </p:nvPr>
        </p:nvSpPr>
        <p:spPr/>
        <p:txBody>
          <a:bodyPr/>
          <a:lstStyle/>
          <a:p>
            <a:fld id="{35BFF406-3737-46B9-A376-2F6246C6C410}" type="slidenum">
              <a:rPr lang="en-US" smtClean="0"/>
              <a:t>142</a:t>
            </a:fld>
            <a:endParaRPr lang="en-US"/>
          </a:p>
        </p:txBody>
      </p:sp>
    </p:spTree>
    <p:extLst>
      <p:ext uri="{BB962C8B-B14F-4D97-AF65-F5344CB8AC3E}">
        <p14:creationId xmlns:p14="http://schemas.microsoft.com/office/powerpoint/2010/main" val="1212039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Syntax of </a:t>
            </a:r>
            <a:r>
              <a:rPr lang="en-US" b="1" dirty="0" err="1"/>
              <a:t>getRequestDispatcher</a:t>
            </a:r>
            <a:r>
              <a:rPr lang="en-US" b="1" dirty="0"/>
              <a:t> method</a:t>
            </a:r>
            <a:br>
              <a:rPr lang="en-US" b="1" dirty="0"/>
            </a:br>
            <a:endParaRPr lang="en-US" dirty="0"/>
          </a:p>
        </p:txBody>
      </p:sp>
      <p:sp>
        <p:nvSpPr>
          <p:cNvPr id="3" name="Content Placeholder 2"/>
          <p:cNvSpPr>
            <a:spLocks noGrp="1"/>
          </p:cNvSpPr>
          <p:nvPr>
            <p:ph idx="1"/>
          </p:nvPr>
        </p:nvSpPr>
        <p:spPr/>
        <p:txBody>
          <a:bodyPr/>
          <a:lstStyle/>
          <a:p>
            <a:r>
              <a:rPr lang="en-US" b="1" dirty="0" err="1" smtClean="0"/>
              <a:t>RequestDispatcher</a:t>
            </a:r>
            <a:r>
              <a:rPr lang="en-US" b="1" dirty="0" smtClean="0"/>
              <a:t> </a:t>
            </a:r>
            <a:r>
              <a:rPr lang="en-US" b="1" dirty="0" err="1" smtClean="0"/>
              <a:t>getRequestDispatcher</a:t>
            </a:r>
            <a:r>
              <a:rPr lang="en-US" b="1" dirty="0" smtClean="0"/>
              <a:t>(String </a:t>
            </a:r>
            <a:r>
              <a:rPr lang="en-US" b="1" dirty="0" err="1" smtClean="0"/>
              <a:t>args</a:t>
            </a:r>
            <a:r>
              <a:rPr lang="en-US" b="1" dirty="0" smtClean="0"/>
              <a:t>);</a:t>
            </a:r>
            <a:endParaRPr lang="en-US" b="1" dirty="0"/>
          </a:p>
        </p:txBody>
      </p:sp>
      <p:sp>
        <p:nvSpPr>
          <p:cNvPr id="4" name="Date Placeholder 3"/>
          <p:cNvSpPr>
            <a:spLocks noGrp="1"/>
          </p:cNvSpPr>
          <p:nvPr>
            <p:ph type="dt" sz="half" idx="10"/>
          </p:nvPr>
        </p:nvSpPr>
        <p:spPr/>
        <p:txBody>
          <a:bodyPr/>
          <a:lstStyle/>
          <a:p>
            <a:fld id="{503DAE4C-4195-4704-B7C8-93860A1CBBB7}" type="datetime1">
              <a:rPr lang="en-US" smtClean="0"/>
              <a:t>9/7/2017</a:t>
            </a:fld>
            <a:endParaRPr lang="en-US"/>
          </a:p>
        </p:txBody>
      </p:sp>
      <p:sp>
        <p:nvSpPr>
          <p:cNvPr id="5" name="Footer Placeholder 4"/>
          <p:cNvSpPr>
            <a:spLocks noGrp="1"/>
          </p:cNvSpPr>
          <p:nvPr>
            <p:ph type="ftr" sz="quarter" idx="11"/>
          </p:nvPr>
        </p:nvSpPr>
        <p:spPr/>
        <p:txBody>
          <a:bodyPr/>
          <a:lstStyle/>
          <a:p>
            <a:r>
              <a:rPr lang="en-US" smtClean="0"/>
              <a:t>Presented by MangaRao</a:t>
            </a:r>
            <a:endParaRPr lang="en-US"/>
          </a:p>
        </p:txBody>
      </p:sp>
      <p:sp>
        <p:nvSpPr>
          <p:cNvPr id="6" name="Slide Number Placeholder 5"/>
          <p:cNvSpPr>
            <a:spLocks noGrp="1"/>
          </p:cNvSpPr>
          <p:nvPr>
            <p:ph type="sldNum" sz="quarter" idx="12"/>
          </p:nvPr>
        </p:nvSpPr>
        <p:spPr/>
        <p:txBody>
          <a:bodyPr/>
          <a:lstStyle/>
          <a:p>
            <a:fld id="{35BFF406-3737-46B9-A376-2F6246C6C410}" type="slidenum">
              <a:rPr lang="en-US" smtClean="0"/>
              <a:t>143</a:t>
            </a:fld>
            <a:endParaRPr lang="en-US"/>
          </a:p>
        </p:txBody>
      </p:sp>
    </p:spTree>
    <p:extLst>
      <p:ext uri="{BB962C8B-B14F-4D97-AF65-F5344CB8AC3E}">
        <p14:creationId xmlns:p14="http://schemas.microsoft.com/office/powerpoint/2010/main" val="2563131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Example of using </a:t>
            </a:r>
            <a:r>
              <a:rPr lang="en-US" b="1" dirty="0" err="1"/>
              <a:t>getRequestDispatcher</a:t>
            </a:r>
            <a:r>
              <a:rPr lang="en-US" b="1" dirty="0"/>
              <a:t> method</a:t>
            </a:r>
            <a:br>
              <a:rPr lang="en-US" b="1" dirty="0"/>
            </a:br>
            <a:endParaRPr lang="en-US" dirty="0"/>
          </a:p>
        </p:txBody>
      </p:sp>
      <p:sp>
        <p:nvSpPr>
          <p:cNvPr id="3" name="Content Placeholder 2"/>
          <p:cNvSpPr>
            <a:spLocks noGrp="1"/>
          </p:cNvSpPr>
          <p:nvPr>
            <p:ph idx="1"/>
          </p:nvPr>
        </p:nvSpPr>
        <p:spPr/>
        <p:txBody>
          <a:bodyPr/>
          <a:lstStyle/>
          <a:p>
            <a:r>
              <a:rPr lang="en-US" dirty="0" err="1"/>
              <a:t>RequestDispatcher</a:t>
            </a:r>
            <a:r>
              <a:rPr lang="en-US" dirty="0"/>
              <a:t> </a:t>
            </a:r>
            <a:r>
              <a:rPr lang="en-US" dirty="0" err="1"/>
              <a:t>rd</a:t>
            </a:r>
            <a:r>
              <a:rPr lang="en-US" dirty="0"/>
              <a:t>=</a:t>
            </a:r>
            <a:r>
              <a:rPr lang="en-US" dirty="0" err="1"/>
              <a:t>request.getRequestDispatcher</a:t>
            </a:r>
            <a:r>
              <a:rPr lang="en-US" dirty="0"/>
              <a:t>("servlet2");  </a:t>
            </a:r>
          </a:p>
          <a:p>
            <a:r>
              <a:rPr lang="en-US" dirty="0"/>
              <a:t>//servlet2 is the </a:t>
            </a:r>
            <a:r>
              <a:rPr lang="en-US" dirty="0" err="1"/>
              <a:t>url</a:t>
            </a:r>
            <a:r>
              <a:rPr lang="en-US" dirty="0"/>
              <a:t>-pattern of the second servlet  </a:t>
            </a:r>
          </a:p>
          <a:p>
            <a:pPr marL="0" indent="0">
              <a:buNone/>
            </a:pPr>
            <a:endParaRPr lang="en-US" dirty="0"/>
          </a:p>
          <a:p>
            <a:r>
              <a:rPr lang="en-US" dirty="0" err="1"/>
              <a:t>rd.forward</a:t>
            </a:r>
            <a:r>
              <a:rPr lang="en-US" dirty="0"/>
              <a:t>(request, response);//method may be include or forward </a:t>
            </a:r>
          </a:p>
          <a:p>
            <a:endParaRPr lang="en-US" dirty="0"/>
          </a:p>
        </p:txBody>
      </p:sp>
      <p:sp>
        <p:nvSpPr>
          <p:cNvPr id="4" name="Date Placeholder 3"/>
          <p:cNvSpPr>
            <a:spLocks noGrp="1"/>
          </p:cNvSpPr>
          <p:nvPr>
            <p:ph type="dt" sz="half" idx="10"/>
          </p:nvPr>
        </p:nvSpPr>
        <p:spPr/>
        <p:txBody>
          <a:bodyPr/>
          <a:lstStyle/>
          <a:p>
            <a:fld id="{503DAE4C-4195-4704-B7C8-93860A1CBBB7}" type="datetime1">
              <a:rPr lang="en-US" smtClean="0"/>
              <a:t>9/7/2017</a:t>
            </a:fld>
            <a:endParaRPr lang="en-US"/>
          </a:p>
        </p:txBody>
      </p:sp>
      <p:sp>
        <p:nvSpPr>
          <p:cNvPr id="5" name="Footer Placeholder 4"/>
          <p:cNvSpPr>
            <a:spLocks noGrp="1"/>
          </p:cNvSpPr>
          <p:nvPr>
            <p:ph type="ftr" sz="quarter" idx="11"/>
          </p:nvPr>
        </p:nvSpPr>
        <p:spPr/>
        <p:txBody>
          <a:bodyPr/>
          <a:lstStyle/>
          <a:p>
            <a:r>
              <a:rPr lang="en-US" smtClean="0"/>
              <a:t>Presented by MangaRao</a:t>
            </a:r>
            <a:endParaRPr lang="en-US"/>
          </a:p>
        </p:txBody>
      </p:sp>
      <p:sp>
        <p:nvSpPr>
          <p:cNvPr id="6" name="Slide Number Placeholder 5"/>
          <p:cNvSpPr>
            <a:spLocks noGrp="1"/>
          </p:cNvSpPr>
          <p:nvPr>
            <p:ph type="sldNum" sz="quarter" idx="12"/>
          </p:nvPr>
        </p:nvSpPr>
        <p:spPr/>
        <p:txBody>
          <a:bodyPr/>
          <a:lstStyle/>
          <a:p>
            <a:fld id="{35BFF406-3737-46B9-A376-2F6246C6C410}" type="slidenum">
              <a:rPr lang="en-US" smtClean="0"/>
              <a:t>144</a:t>
            </a:fld>
            <a:endParaRPr lang="en-US"/>
          </a:p>
        </p:txBody>
      </p:sp>
    </p:spTree>
    <p:extLst>
      <p:ext uri="{BB962C8B-B14F-4D97-AF65-F5344CB8AC3E}">
        <p14:creationId xmlns:p14="http://schemas.microsoft.com/office/powerpoint/2010/main" val="886094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of </a:t>
            </a:r>
            <a:r>
              <a:rPr lang="en-US" dirty="0" err="1"/>
              <a:t>RequestDispatcher</a:t>
            </a:r>
            <a:r>
              <a:rPr lang="en-US" dirty="0"/>
              <a:t> interface</a:t>
            </a:r>
            <a:br>
              <a:rPr lang="en-US" dirty="0"/>
            </a:br>
            <a:endParaRPr lang="en-US" dirty="0"/>
          </a:p>
        </p:txBody>
      </p:sp>
      <p:sp>
        <p:nvSpPr>
          <p:cNvPr id="3" name="Content Placeholder 2"/>
          <p:cNvSpPr>
            <a:spLocks noGrp="1"/>
          </p:cNvSpPr>
          <p:nvPr>
            <p:ph idx="1"/>
          </p:nvPr>
        </p:nvSpPr>
        <p:spPr>
          <a:xfrm>
            <a:off x="677333" y="1558637"/>
            <a:ext cx="8975821" cy="4482726"/>
          </a:xfrm>
        </p:spPr>
        <p:txBody>
          <a:bodyPr>
            <a:normAutofit/>
          </a:bodyPr>
          <a:lstStyle/>
          <a:p>
            <a:r>
              <a:rPr lang="en-US" dirty="0"/>
              <a:t>In this example, we are validating the password entered by the user. If password is servlet, it will forward the request to the </a:t>
            </a:r>
            <a:r>
              <a:rPr lang="en-US" dirty="0" err="1"/>
              <a:t>WelcomeServlet</a:t>
            </a:r>
            <a:r>
              <a:rPr lang="en-US" dirty="0"/>
              <a:t>, otherwise will show an error message: sorry username or password error!. In this program, we are </a:t>
            </a:r>
            <a:r>
              <a:rPr lang="en-US" dirty="0" err="1"/>
              <a:t>cheking</a:t>
            </a:r>
            <a:r>
              <a:rPr lang="en-US" dirty="0"/>
              <a:t> for hardcoded information. But you can check it to the database also that we will see in the development chapter. In this example, we have created following files</a:t>
            </a:r>
            <a:r>
              <a:rPr lang="en-US" dirty="0" smtClean="0"/>
              <a:t>:</a:t>
            </a:r>
          </a:p>
          <a:p>
            <a:r>
              <a:rPr lang="en-US" b="1" dirty="0"/>
              <a:t>index.html file:</a:t>
            </a:r>
            <a:r>
              <a:rPr lang="en-US" dirty="0"/>
              <a:t> for getting input from the user.</a:t>
            </a:r>
          </a:p>
          <a:p>
            <a:r>
              <a:rPr lang="en-US" b="1" dirty="0" err="1" smtClean="0"/>
              <a:t>ValidateLogin.file</a:t>
            </a:r>
            <a:r>
              <a:rPr lang="en-US" b="1" dirty="0"/>
              <a:t>:</a:t>
            </a:r>
            <a:r>
              <a:rPr lang="en-US" dirty="0"/>
              <a:t> a servlet class for processing the response. If password is </a:t>
            </a:r>
            <a:r>
              <a:rPr lang="en-US" dirty="0" err="1"/>
              <a:t>servet</a:t>
            </a:r>
            <a:r>
              <a:rPr lang="en-US" dirty="0"/>
              <a:t>, it will forward the request to the welcome servlet.</a:t>
            </a:r>
          </a:p>
          <a:p>
            <a:r>
              <a:rPr lang="en-US" b="1" dirty="0"/>
              <a:t>WelcomeServlet.java file:</a:t>
            </a:r>
            <a:r>
              <a:rPr lang="en-US" dirty="0"/>
              <a:t> a servlet class for displaying the welcome message.</a:t>
            </a:r>
          </a:p>
          <a:p>
            <a:r>
              <a:rPr lang="en-US" b="1" dirty="0"/>
              <a:t>web.xml file:</a:t>
            </a:r>
            <a:r>
              <a:rPr lang="en-US" dirty="0"/>
              <a:t> a deployment descriptor file that contains the information about the servlet.</a:t>
            </a:r>
          </a:p>
          <a:p>
            <a:endParaRPr lang="en-US" dirty="0"/>
          </a:p>
        </p:txBody>
      </p:sp>
      <p:sp>
        <p:nvSpPr>
          <p:cNvPr id="4" name="Date Placeholder 3"/>
          <p:cNvSpPr>
            <a:spLocks noGrp="1"/>
          </p:cNvSpPr>
          <p:nvPr>
            <p:ph type="dt" sz="half" idx="10"/>
          </p:nvPr>
        </p:nvSpPr>
        <p:spPr/>
        <p:txBody>
          <a:bodyPr/>
          <a:lstStyle/>
          <a:p>
            <a:fld id="{503DAE4C-4195-4704-B7C8-93860A1CBBB7}" type="datetime1">
              <a:rPr lang="en-US" smtClean="0"/>
              <a:t>9/7/2017</a:t>
            </a:fld>
            <a:endParaRPr lang="en-US"/>
          </a:p>
        </p:txBody>
      </p:sp>
      <p:sp>
        <p:nvSpPr>
          <p:cNvPr id="5" name="Footer Placeholder 4"/>
          <p:cNvSpPr>
            <a:spLocks noGrp="1"/>
          </p:cNvSpPr>
          <p:nvPr>
            <p:ph type="ftr" sz="quarter" idx="11"/>
          </p:nvPr>
        </p:nvSpPr>
        <p:spPr/>
        <p:txBody>
          <a:bodyPr/>
          <a:lstStyle/>
          <a:p>
            <a:r>
              <a:rPr lang="en-US" smtClean="0"/>
              <a:t>Presented by MangaRao</a:t>
            </a:r>
            <a:endParaRPr lang="en-US"/>
          </a:p>
        </p:txBody>
      </p:sp>
      <p:sp>
        <p:nvSpPr>
          <p:cNvPr id="6" name="Slide Number Placeholder 5"/>
          <p:cNvSpPr>
            <a:spLocks noGrp="1"/>
          </p:cNvSpPr>
          <p:nvPr>
            <p:ph type="sldNum" sz="quarter" idx="12"/>
          </p:nvPr>
        </p:nvSpPr>
        <p:spPr/>
        <p:txBody>
          <a:bodyPr/>
          <a:lstStyle/>
          <a:p>
            <a:fld id="{35BFF406-3737-46B9-A376-2F6246C6C410}" type="slidenum">
              <a:rPr lang="en-US" smtClean="0"/>
              <a:t>145</a:t>
            </a:fld>
            <a:endParaRPr lang="en-US"/>
          </a:p>
        </p:txBody>
      </p:sp>
    </p:spTree>
    <p:extLst>
      <p:ext uri="{BB962C8B-B14F-4D97-AF65-F5344CB8AC3E}">
        <p14:creationId xmlns:p14="http://schemas.microsoft.com/office/powerpoint/2010/main" val="2629909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Login Application</a:t>
            </a:r>
            <a:endParaRPr lang="en-US" dirty="0"/>
          </a:p>
        </p:txBody>
      </p:sp>
      <p:sp>
        <p:nvSpPr>
          <p:cNvPr id="4" name="Date Placeholder 3"/>
          <p:cNvSpPr>
            <a:spLocks noGrp="1"/>
          </p:cNvSpPr>
          <p:nvPr>
            <p:ph type="dt" sz="half" idx="10"/>
          </p:nvPr>
        </p:nvSpPr>
        <p:spPr/>
        <p:txBody>
          <a:bodyPr/>
          <a:lstStyle/>
          <a:p>
            <a:fld id="{503DAE4C-4195-4704-B7C8-93860A1CBBB7}" type="datetime1">
              <a:rPr lang="en-US" smtClean="0"/>
              <a:t>9/7/2017</a:t>
            </a:fld>
            <a:endParaRPr lang="en-US"/>
          </a:p>
        </p:txBody>
      </p:sp>
      <p:sp>
        <p:nvSpPr>
          <p:cNvPr id="5" name="Footer Placeholder 4"/>
          <p:cNvSpPr>
            <a:spLocks noGrp="1"/>
          </p:cNvSpPr>
          <p:nvPr>
            <p:ph type="ftr" sz="quarter" idx="11"/>
          </p:nvPr>
        </p:nvSpPr>
        <p:spPr/>
        <p:txBody>
          <a:bodyPr/>
          <a:lstStyle/>
          <a:p>
            <a:r>
              <a:rPr lang="en-US" smtClean="0"/>
              <a:t>Presented by MangaRao</a:t>
            </a:r>
            <a:endParaRPr lang="en-US"/>
          </a:p>
        </p:txBody>
      </p:sp>
      <p:sp>
        <p:nvSpPr>
          <p:cNvPr id="6" name="Slide Number Placeholder 5"/>
          <p:cNvSpPr>
            <a:spLocks noGrp="1"/>
          </p:cNvSpPr>
          <p:nvPr>
            <p:ph type="sldNum" sz="quarter" idx="12"/>
          </p:nvPr>
        </p:nvSpPr>
        <p:spPr/>
        <p:txBody>
          <a:bodyPr/>
          <a:lstStyle/>
          <a:p>
            <a:fld id="{35BFF406-3737-46B9-A376-2F6246C6C410}" type="slidenum">
              <a:rPr lang="en-US" smtClean="0"/>
              <a:t>146</a:t>
            </a:fld>
            <a:endParaRPr lang="en-US"/>
          </a:p>
        </p:txBody>
      </p:sp>
      <p:pic>
        <p:nvPicPr>
          <p:cNvPr id="8194" name="Picture 2" descr="RequestDispatcher interface"/>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518444" y="2220119"/>
            <a:ext cx="6915150" cy="3762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9464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194"/>
                                        </p:tgtEl>
                                        <p:attrNameLst>
                                          <p:attrName>style.visibility</p:attrName>
                                        </p:attrNameLst>
                                      </p:cBhvr>
                                      <p:to>
                                        <p:strVal val="visible"/>
                                      </p:to>
                                    </p:set>
                                    <p:anim calcmode="lin" valueType="num">
                                      <p:cBhvr additive="base">
                                        <p:cTn id="7" dur="500" fill="hold"/>
                                        <p:tgtEl>
                                          <p:spTgt spid="8194"/>
                                        </p:tgtEl>
                                        <p:attrNameLst>
                                          <p:attrName>ppt_x</p:attrName>
                                        </p:attrNameLst>
                                      </p:cBhvr>
                                      <p:tavLst>
                                        <p:tav tm="0">
                                          <p:val>
                                            <p:strVal val="#ppt_x"/>
                                          </p:val>
                                        </p:tav>
                                        <p:tav tm="100000">
                                          <p:val>
                                            <p:strVal val="#ppt_x"/>
                                          </p:val>
                                        </p:tav>
                                      </p:tavLst>
                                    </p:anim>
                                    <p:anim calcmode="lin" valueType="num">
                                      <p:cBhvr additive="base">
                                        <p:cTn id="8" dur="500" fill="hold"/>
                                        <p:tgtEl>
                                          <p:spTgt spid="819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Index.html</a:t>
            </a:r>
            <a:endParaRPr lang="en-US" dirty="0"/>
          </a:p>
        </p:txBody>
      </p:sp>
      <p:sp>
        <p:nvSpPr>
          <p:cNvPr id="3" name="Content Placeholder 2"/>
          <p:cNvSpPr>
            <a:spLocks noGrp="1"/>
          </p:cNvSpPr>
          <p:nvPr>
            <p:ph idx="1"/>
          </p:nvPr>
        </p:nvSpPr>
        <p:spPr/>
        <p:txBody>
          <a:bodyPr/>
          <a:lstStyle/>
          <a:p>
            <a:r>
              <a:rPr lang="en-US" dirty="0"/>
              <a:t>&lt;form action="servlet1" method="post"&gt;  </a:t>
            </a:r>
          </a:p>
          <a:p>
            <a:r>
              <a:rPr lang="en-US" dirty="0"/>
              <a:t>Name:&lt;input type="text" name="</a:t>
            </a:r>
            <a:r>
              <a:rPr lang="en-US" dirty="0" err="1"/>
              <a:t>userName</a:t>
            </a:r>
            <a:r>
              <a:rPr lang="en-US" dirty="0"/>
              <a:t>"/&gt;&lt;</a:t>
            </a:r>
            <a:r>
              <a:rPr lang="en-US" dirty="0" err="1"/>
              <a:t>br</a:t>
            </a:r>
            <a:r>
              <a:rPr lang="en-US" dirty="0"/>
              <a:t>/&gt;  </a:t>
            </a:r>
          </a:p>
          <a:p>
            <a:r>
              <a:rPr lang="en-US" dirty="0"/>
              <a:t>Password:&lt;input type="password" name="</a:t>
            </a:r>
            <a:r>
              <a:rPr lang="en-US" dirty="0" err="1"/>
              <a:t>userPass</a:t>
            </a:r>
            <a:r>
              <a:rPr lang="en-US" dirty="0"/>
              <a:t>"/&gt;&lt;</a:t>
            </a:r>
            <a:r>
              <a:rPr lang="en-US" dirty="0" err="1"/>
              <a:t>br</a:t>
            </a:r>
            <a:r>
              <a:rPr lang="en-US" dirty="0"/>
              <a:t>/&gt;  </a:t>
            </a:r>
          </a:p>
          <a:p>
            <a:r>
              <a:rPr lang="en-US" dirty="0"/>
              <a:t>&lt;input type="submit" value="login"/&gt;  </a:t>
            </a:r>
          </a:p>
          <a:p>
            <a:r>
              <a:rPr lang="en-US" dirty="0"/>
              <a:t>&lt;/form&gt; </a:t>
            </a:r>
          </a:p>
          <a:p>
            <a:endParaRPr lang="en-US" dirty="0"/>
          </a:p>
        </p:txBody>
      </p:sp>
      <p:sp>
        <p:nvSpPr>
          <p:cNvPr id="4" name="Date Placeholder 3"/>
          <p:cNvSpPr>
            <a:spLocks noGrp="1"/>
          </p:cNvSpPr>
          <p:nvPr>
            <p:ph type="dt" sz="half" idx="10"/>
          </p:nvPr>
        </p:nvSpPr>
        <p:spPr/>
        <p:txBody>
          <a:bodyPr/>
          <a:lstStyle/>
          <a:p>
            <a:fld id="{503DAE4C-4195-4704-B7C8-93860A1CBBB7}" type="datetime1">
              <a:rPr lang="en-US" smtClean="0"/>
              <a:t>9/7/2017</a:t>
            </a:fld>
            <a:endParaRPr lang="en-US"/>
          </a:p>
        </p:txBody>
      </p:sp>
      <p:sp>
        <p:nvSpPr>
          <p:cNvPr id="5" name="Footer Placeholder 4"/>
          <p:cNvSpPr>
            <a:spLocks noGrp="1"/>
          </p:cNvSpPr>
          <p:nvPr>
            <p:ph type="ftr" sz="quarter" idx="11"/>
          </p:nvPr>
        </p:nvSpPr>
        <p:spPr/>
        <p:txBody>
          <a:bodyPr/>
          <a:lstStyle/>
          <a:p>
            <a:r>
              <a:rPr lang="en-US" smtClean="0"/>
              <a:t>Presented by MangaRao</a:t>
            </a:r>
            <a:endParaRPr lang="en-US"/>
          </a:p>
        </p:txBody>
      </p:sp>
      <p:sp>
        <p:nvSpPr>
          <p:cNvPr id="6" name="Slide Number Placeholder 5"/>
          <p:cNvSpPr>
            <a:spLocks noGrp="1"/>
          </p:cNvSpPr>
          <p:nvPr>
            <p:ph type="sldNum" sz="quarter" idx="12"/>
          </p:nvPr>
        </p:nvSpPr>
        <p:spPr/>
        <p:txBody>
          <a:bodyPr/>
          <a:lstStyle/>
          <a:p>
            <a:fld id="{35BFF406-3737-46B9-A376-2F6246C6C410}" type="slidenum">
              <a:rPr lang="en-US" smtClean="0"/>
              <a:t>147</a:t>
            </a:fld>
            <a:endParaRPr lang="en-US"/>
          </a:p>
        </p:txBody>
      </p:sp>
    </p:spTree>
    <p:extLst>
      <p:ext uri="{BB962C8B-B14F-4D97-AF65-F5344CB8AC3E}">
        <p14:creationId xmlns:p14="http://schemas.microsoft.com/office/powerpoint/2010/main" val="2889343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0461" y="0"/>
            <a:ext cx="8596668" cy="571500"/>
          </a:xfrm>
        </p:spPr>
        <p:txBody>
          <a:bodyPr>
            <a:normAutofit/>
          </a:bodyPr>
          <a:lstStyle/>
          <a:p>
            <a:r>
              <a:rPr lang="en-US" sz="2400" dirty="0" smtClean="0"/>
              <a:t>ValidateLogin.java</a:t>
            </a:r>
            <a:endParaRPr lang="en-US" sz="2400" dirty="0"/>
          </a:p>
        </p:txBody>
      </p:sp>
      <p:sp>
        <p:nvSpPr>
          <p:cNvPr id="3" name="Content Placeholder 2"/>
          <p:cNvSpPr>
            <a:spLocks noGrp="1"/>
          </p:cNvSpPr>
          <p:nvPr>
            <p:ph idx="1"/>
          </p:nvPr>
        </p:nvSpPr>
        <p:spPr>
          <a:xfrm>
            <a:off x="677333" y="571500"/>
            <a:ext cx="11514667" cy="6286499"/>
          </a:xfrm>
        </p:spPr>
        <p:txBody>
          <a:bodyPr>
            <a:normAutofit fontScale="85000" lnSpcReduction="20000"/>
          </a:bodyPr>
          <a:lstStyle/>
          <a:p>
            <a:r>
              <a:rPr lang="en-US" b="1" dirty="0"/>
              <a:t>public class </a:t>
            </a:r>
            <a:r>
              <a:rPr lang="en-US" b="1" dirty="0" err="1" smtClean="0"/>
              <a:t>ValidateLogin</a:t>
            </a:r>
            <a:r>
              <a:rPr lang="en-US" b="1" dirty="0"/>
              <a:t> extends HttpServlet {  </a:t>
            </a:r>
          </a:p>
          <a:p>
            <a:r>
              <a:rPr lang="en-US" b="1" dirty="0"/>
              <a:t>  </a:t>
            </a:r>
            <a:r>
              <a:rPr lang="en-US" b="1" dirty="0" smtClean="0"/>
              <a:t>public</a:t>
            </a:r>
            <a:r>
              <a:rPr lang="en-US" b="1" dirty="0"/>
              <a:t> void </a:t>
            </a:r>
            <a:r>
              <a:rPr lang="en-US" b="1" dirty="0" err="1"/>
              <a:t>doPost</a:t>
            </a:r>
            <a:r>
              <a:rPr lang="en-US" b="1" dirty="0"/>
              <a:t>(</a:t>
            </a:r>
            <a:r>
              <a:rPr lang="en-US" b="1" dirty="0" err="1"/>
              <a:t>HttpServletRequest</a:t>
            </a:r>
            <a:r>
              <a:rPr lang="en-US" b="1" dirty="0"/>
              <a:t> request, </a:t>
            </a:r>
            <a:r>
              <a:rPr lang="en-US" b="1" dirty="0" err="1"/>
              <a:t>HttpServletResponse</a:t>
            </a:r>
            <a:r>
              <a:rPr lang="en-US" b="1" dirty="0"/>
              <a:t> response)  </a:t>
            </a:r>
          </a:p>
          <a:p>
            <a:r>
              <a:rPr lang="en-US" b="1" dirty="0"/>
              <a:t>        throws </a:t>
            </a:r>
            <a:r>
              <a:rPr lang="en-US" b="1" dirty="0" err="1"/>
              <a:t>ServletException</a:t>
            </a:r>
            <a:r>
              <a:rPr lang="en-US" b="1" dirty="0"/>
              <a:t>, </a:t>
            </a:r>
            <a:r>
              <a:rPr lang="en-US" b="1" dirty="0" err="1"/>
              <a:t>IOException</a:t>
            </a:r>
            <a:r>
              <a:rPr lang="en-US" b="1" dirty="0"/>
              <a:t> {  </a:t>
            </a:r>
          </a:p>
          <a:p>
            <a:r>
              <a:rPr lang="en-US" b="1" dirty="0"/>
              <a:t>      </a:t>
            </a:r>
            <a:r>
              <a:rPr lang="en-US" b="1" dirty="0" err="1"/>
              <a:t>response.setContentType</a:t>
            </a:r>
            <a:r>
              <a:rPr lang="en-US" b="1" dirty="0"/>
              <a:t>("text/html");  </a:t>
            </a:r>
          </a:p>
          <a:p>
            <a:r>
              <a:rPr lang="en-US" b="1" dirty="0"/>
              <a:t>    </a:t>
            </a:r>
            <a:r>
              <a:rPr lang="en-US" b="1" dirty="0" err="1"/>
              <a:t>PrintWriter</a:t>
            </a:r>
            <a:r>
              <a:rPr lang="en-US" b="1" dirty="0"/>
              <a:t> out = </a:t>
            </a:r>
            <a:r>
              <a:rPr lang="en-US" b="1" dirty="0" err="1"/>
              <a:t>response.getWriter</a:t>
            </a:r>
            <a:r>
              <a:rPr lang="en-US" b="1" dirty="0"/>
              <a:t>();  </a:t>
            </a:r>
          </a:p>
          <a:p>
            <a:r>
              <a:rPr lang="en-US" b="1" dirty="0"/>
              <a:t>      </a:t>
            </a:r>
            <a:r>
              <a:rPr lang="en-US" b="1" dirty="0" smtClean="0"/>
              <a:t>String n=</a:t>
            </a:r>
            <a:r>
              <a:rPr lang="en-US" b="1" dirty="0" err="1" smtClean="0"/>
              <a:t>request.getParameter</a:t>
            </a:r>
            <a:r>
              <a:rPr lang="en-US" b="1" dirty="0" smtClean="0"/>
              <a:t>("</a:t>
            </a:r>
            <a:r>
              <a:rPr lang="en-US" b="1" dirty="0" err="1" smtClean="0"/>
              <a:t>userName</a:t>
            </a:r>
            <a:r>
              <a:rPr lang="en-US" b="1" dirty="0" smtClean="0"/>
              <a:t>");  </a:t>
            </a:r>
          </a:p>
          <a:p>
            <a:r>
              <a:rPr lang="en-US" b="1" dirty="0"/>
              <a:t>    String p=</a:t>
            </a:r>
            <a:r>
              <a:rPr lang="en-US" b="1" dirty="0" err="1"/>
              <a:t>request.getParameter</a:t>
            </a:r>
            <a:r>
              <a:rPr lang="en-US" b="1" dirty="0"/>
              <a:t>("</a:t>
            </a:r>
            <a:r>
              <a:rPr lang="en-US" b="1" dirty="0" err="1"/>
              <a:t>userPass</a:t>
            </a:r>
            <a:r>
              <a:rPr lang="en-US" b="1" dirty="0"/>
              <a:t>");  </a:t>
            </a:r>
          </a:p>
          <a:p>
            <a:r>
              <a:rPr lang="en-US" b="1" dirty="0"/>
              <a:t>         </a:t>
            </a:r>
            <a:r>
              <a:rPr lang="en-US" b="1" dirty="0" smtClean="0"/>
              <a:t>if(</a:t>
            </a:r>
            <a:r>
              <a:rPr lang="en-US" b="1" dirty="0" err="1" smtClean="0"/>
              <a:t>p.equals</a:t>
            </a:r>
            <a:r>
              <a:rPr lang="en-US" b="1" dirty="0" smtClean="0"/>
              <a:t>("servlet"){  </a:t>
            </a:r>
          </a:p>
          <a:p>
            <a:r>
              <a:rPr lang="en-US" b="1" dirty="0"/>
              <a:t>        </a:t>
            </a:r>
            <a:r>
              <a:rPr lang="en-US" b="1" dirty="0" err="1"/>
              <a:t>RequestDispatcher</a:t>
            </a:r>
            <a:r>
              <a:rPr lang="en-US" b="1" dirty="0"/>
              <a:t> </a:t>
            </a:r>
            <a:r>
              <a:rPr lang="en-US" b="1" dirty="0" err="1"/>
              <a:t>rd</a:t>
            </a:r>
            <a:r>
              <a:rPr lang="en-US" b="1" dirty="0"/>
              <a:t>=</a:t>
            </a:r>
            <a:r>
              <a:rPr lang="en-US" b="1" dirty="0" err="1"/>
              <a:t>request.getRequestDispatcher</a:t>
            </a:r>
            <a:r>
              <a:rPr lang="en-US" b="1" dirty="0"/>
              <a:t>("servlet2");  </a:t>
            </a:r>
          </a:p>
          <a:p>
            <a:r>
              <a:rPr lang="en-US" b="1" dirty="0"/>
              <a:t>        </a:t>
            </a:r>
            <a:r>
              <a:rPr lang="en-US" b="1" dirty="0" err="1"/>
              <a:t>rd.forward</a:t>
            </a:r>
            <a:r>
              <a:rPr lang="en-US" b="1" dirty="0"/>
              <a:t>(request, response);  </a:t>
            </a:r>
          </a:p>
          <a:p>
            <a:r>
              <a:rPr lang="en-US" b="1" dirty="0"/>
              <a:t>    }  </a:t>
            </a:r>
          </a:p>
          <a:p>
            <a:r>
              <a:rPr lang="en-US" b="1" dirty="0"/>
              <a:t>    else{  </a:t>
            </a:r>
          </a:p>
          <a:p>
            <a:r>
              <a:rPr lang="en-US" b="1" dirty="0"/>
              <a:t>        </a:t>
            </a:r>
            <a:r>
              <a:rPr lang="en-US" b="1" dirty="0" err="1"/>
              <a:t>out.print</a:t>
            </a:r>
            <a:r>
              <a:rPr lang="en-US" b="1" dirty="0"/>
              <a:t>("Sorry </a:t>
            </a:r>
            <a:r>
              <a:rPr lang="en-US" b="1" dirty="0" err="1"/>
              <a:t>UserName</a:t>
            </a:r>
            <a:r>
              <a:rPr lang="en-US" b="1" dirty="0"/>
              <a:t> or Password Error!");  </a:t>
            </a:r>
          </a:p>
          <a:p>
            <a:r>
              <a:rPr lang="en-US" b="1" dirty="0"/>
              <a:t>        </a:t>
            </a:r>
            <a:r>
              <a:rPr lang="en-US" b="1" dirty="0" err="1"/>
              <a:t>RequestDispatcher</a:t>
            </a:r>
            <a:r>
              <a:rPr lang="en-US" b="1" dirty="0"/>
              <a:t> </a:t>
            </a:r>
            <a:r>
              <a:rPr lang="en-US" b="1" dirty="0" err="1"/>
              <a:t>rd</a:t>
            </a:r>
            <a:r>
              <a:rPr lang="en-US" b="1" dirty="0"/>
              <a:t>=</a:t>
            </a:r>
            <a:r>
              <a:rPr lang="en-US" b="1" dirty="0" err="1"/>
              <a:t>request.getRequestDispatcher</a:t>
            </a:r>
            <a:r>
              <a:rPr lang="en-US" b="1" dirty="0"/>
              <a:t>("/index.html");  </a:t>
            </a:r>
          </a:p>
          <a:p>
            <a:r>
              <a:rPr lang="en-US" b="1" dirty="0"/>
              <a:t>        </a:t>
            </a:r>
            <a:r>
              <a:rPr lang="en-US" b="1" dirty="0" err="1"/>
              <a:t>rd.include</a:t>
            </a:r>
            <a:r>
              <a:rPr lang="en-US" b="1" dirty="0"/>
              <a:t>(request, response);  </a:t>
            </a:r>
          </a:p>
          <a:p>
            <a:r>
              <a:rPr lang="en-US" b="1" dirty="0"/>
              <a:t>                      </a:t>
            </a:r>
          </a:p>
          <a:p>
            <a:r>
              <a:rPr lang="en-US" b="1" dirty="0"/>
              <a:t>        }  </a:t>
            </a:r>
          </a:p>
          <a:p>
            <a:r>
              <a:rPr lang="en-US" b="1" dirty="0"/>
              <a:t>    }  </a:t>
            </a:r>
          </a:p>
          <a:p>
            <a:r>
              <a:rPr lang="en-US" b="1" dirty="0"/>
              <a:t>  </a:t>
            </a:r>
          </a:p>
          <a:p>
            <a:r>
              <a:rPr lang="en-US" b="1" dirty="0"/>
              <a:t>}  </a:t>
            </a:r>
          </a:p>
          <a:p>
            <a:endParaRPr lang="en-US" b="1" dirty="0"/>
          </a:p>
        </p:txBody>
      </p:sp>
      <p:sp>
        <p:nvSpPr>
          <p:cNvPr id="4" name="Date Placeholder 3"/>
          <p:cNvSpPr>
            <a:spLocks noGrp="1"/>
          </p:cNvSpPr>
          <p:nvPr>
            <p:ph type="dt" sz="half" idx="10"/>
          </p:nvPr>
        </p:nvSpPr>
        <p:spPr/>
        <p:txBody>
          <a:bodyPr/>
          <a:lstStyle/>
          <a:p>
            <a:fld id="{503DAE4C-4195-4704-B7C8-93860A1CBBB7}" type="datetime1">
              <a:rPr lang="en-US" smtClean="0"/>
              <a:t>9/7/2017</a:t>
            </a:fld>
            <a:endParaRPr lang="en-US"/>
          </a:p>
        </p:txBody>
      </p:sp>
      <p:sp>
        <p:nvSpPr>
          <p:cNvPr id="5" name="Footer Placeholder 4"/>
          <p:cNvSpPr>
            <a:spLocks noGrp="1"/>
          </p:cNvSpPr>
          <p:nvPr>
            <p:ph type="ftr" sz="quarter" idx="11"/>
          </p:nvPr>
        </p:nvSpPr>
        <p:spPr/>
        <p:txBody>
          <a:bodyPr/>
          <a:lstStyle/>
          <a:p>
            <a:r>
              <a:rPr lang="en-US" smtClean="0"/>
              <a:t>Presented by MangaRao</a:t>
            </a:r>
            <a:endParaRPr lang="en-US"/>
          </a:p>
        </p:txBody>
      </p:sp>
      <p:sp>
        <p:nvSpPr>
          <p:cNvPr id="6" name="Slide Number Placeholder 5"/>
          <p:cNvSpPr>
            <a:spLocks noGrp="1"/>
          </p:cNvSpPr>
          <p:nvPr>
            <p:ph type="sldNum" sz="quarter" idx="12"/>
          </p:nvPr>
        </p:nvSpPr>
        <p:spPr/>
        <p:txBody>
          <a:bodyPr/>
          <a:lstStyle/>
          <a:p>
            <a:fld id="{35BFF406-3737-46B9-A376-2F6246C6C410}" type="slidenum">
              <a:rPr lang="en-US" smtClean="0"/>
              <a:t>148</a:t>
            </a:fld>
            <a:endParaRPr lang="en-US"/>
          </a:p>
        </p:txBody>
      </p:sp>
    </p:spTree>
    <p:extLst>
      <p:ext uri="{BB962C8B-B14F-4D97-AF65-F5344CB8AC3E}">
        <p14:creationId xmlns:p14="http://schemas.microsoft.com/office/powerpoint/2010/main" val="497440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3">
                                            <p:txEl>
                                              <p:pRg st="8" end="8"/>
                                            </p:txEl>
                                          </p:spTgt>
                                        </p:tgtEl>
                                        <p:attrNameLst>
                                          <p:attrName>style.visibility</p:attrName>
                                        </p:attrNameLst>
                                      </p:cBhvr>
                                      <p:to>
                                        <p:strVal val="visible"/>
                                      </p:to>
                                    </p:set>
                                    <p:anim calcmode="lin" valueType="num">
                                      <p:cBhvr additive="base">
                                        <p:cTn id="55"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3">
                                            <p:txEl>
                                              <p:pRg st="9" end="9"/>
                                            </p:txEl>
                                          </p:spTgt>
                                        </p:tgtEl>
                                        <p:attrNameLst>
                                          <p:attrName>style.visibility</p:attrName>
                                        </p:attrNameLst>
                                      </p:cBhvr>
                                      <p:to>
                                        <p:strVal val="visible"/>
                                      </p:to>
                                    </p:set>
                                    <p:anim calcmode="lin" valueType="num">
                                      <p:cBhvr additive="base">
                                        <p:cTn id="61"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3">
                                            <p:txEl>
                                              <p:pRg st="10" end="10"/>
                                            </p:txEl>
                                          </p:spTgt>
                                        </p:tgtEl>
                                        <p:attrNameLst>
                                          <p:attrName>style.visibility</p:attrName>
                                        </p:attrNameLst>
                                      </p:cBhvr>
                                      <p:to>
                                        <p:strVal val="visible"/>
                                      </p:to>
                                    </p:set>
                                    <p:anim calcmode="lin" valueType="num">
                                      <p:cBhvr additive="base">
                                        <p:cTn id="67"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3">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grpId="0" nodeType="clickEffect">
                                  <p:stCondLst>
                                    <p:cond delay="0"/>
                                  </p:stCondLst>
                                  <p:childTnLst>
                                    <p:set>
                                      <p:cBhvr>
                                        <p:cTn id="72" dur="1" fill="hold">
                                          <p:stCondLst>
                                            <p:cond delay="0"/>
                                          </p:stCondLst>
                                        </p:cTn>
                                        <p:tgtEl>
                                          <p:spTgt spid="3">
                                            <p:txEl>
                                              <p:pRg st="11" end="11"/>
                                            </p:txEl>
                                          </p:spTgt>
                                        </p:tgtEl>
                                        <p:attrNameLst>
                                          <p:attrName>style.visibility</p:attrName>
                                        </p:attrNameLst>
                                      </p:cBhvr>
                                      <p:to>
                                        <p:strVal val="visible"/>
                                      </p:to>
                                    </p:set>
                                    <p:anim calcmode="lin" valueType="num">
                                      <p:cBhvr additive="base">
                                        <p:cTn id="73" dur="500" fill="hold"/>
                                        <p:tgtEl>
                                          <p:spTgt spid="3">
                                            <p:txEl>
                                              <p:pRg st="11" end="11"/>
                                            </p:txEl>
                                          </p:spTgt>
                                        </p:tgtEl>
                                        <p:attrNameLst>
                                          <p:attrName>ppt_x</p:attrName>
                                        </p:attrNameLst>
                                      </p:cBhvr>
                                      <p:tavLst>
                                        <p:tav tm="0">
                                          <p:val>
                                            <p:strVal val="#ppt_x"/>
                                          </p:val>
                                        </p:tav>
                                        <p:tav tm="100000">
                                          <p:val>
                                            <p:strVal val="#ppt_x"/>
                                          </p:val>
                                        </p:tav>
                                      </p:tavLst>
                                    </p:anim>
                                    <p:anim calcmode="lin" valueType="num">
                                      <p:cBhvr additive="base">
                                        <p:cTn id="74" dur="500" fill="hold"/>
                                        <p:tgtEl>
                                          <p:spTgt spid="3">
                                            <p:txEl>
                                              <p:pRg st="11" end="11"/>
                                            </p:txEl>
                                          </p:spTgt>
                                        </p:tgtEl>
                                        <p:attrNameLst>
                                          <p:attrName>ppt_y</p:attrName>
                                        </p:attrNameLst>
                                      </p:cBhvr>
                                      <p:tavLst>
                                        <p:tav tm="0">
                                          <p:val>
                                            <p:strVal val="1+#ppt_h/2"/>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 presetClass="entr" presetSubtype="4" fill="hold" grpId="0" nodeType="clickEffect">
                                  <p:stCondLst>
                                    <p:cond delay="0"/>
                                  </p:stCondLst>
                                  <p:childTnLst>
                                    <p:set>
                                      <p:cBhvr>
                                        <p:cTn id="78" dur="1" fill="hold">
                                          <p:stCondLst>
                                            <p:cond delay="0"/>
                                          </p:stCondLst>
                                        </p:cTn>
                                        <p:tgtEl>
                                          <p:spTgt spid="3">
                                            <p:txEl>
                                              <p:pRg st="12" end="12"/>
                                            </p:txEl>
                                          </p:spTgt>
                                        </p:tgtEl>
                                        <p:attrNameLst>
                                          <p:attrName>style.visibility</p:attrName>
                                        </p:attrNameLst>
                                      </p:cBhvr>
                                      <p:to>
                                        <p:strVal val="visible"/>
                                      </p:to>
                                    </p:set>
                                    <p:anim calcmode="lin" valueType="num">
                                      <p:cBhvr additive="base">
                                        <p:cTn id="79" dur="500" fill="hold"/>
                                        <p:tgtEl>
                                          <p:spTgt spid="3">
                                            <p:txEl>
                                              <p:pRg st="12" end="12"/>
                                            </p:txEl>
                                          </p:spTgt>
                                        </p:tgtEl>
                                        <p:attrNameLst>
                                          <p:attrName>ppt_x</p:attrName>
                                        </p:attrNameLst>
                                      </p:cBhvr>
                                      <p:tavLst>
                                        <p:tav tm="0">
                                          <p:val>
                                            <p:strVal val="#ppt_x"/>
                                          </p:val>
                                        </p:tav>
                                        <p:tav tm="100000">
                                          <p:val>
                                            <p:strVal val="#ppt_x"/>
                                          </p:val>
                                        </p:tav>
                                      </p:tavLst>
                                    </p:anim>
                                    <p:anim calcmode="lin" valueType="num">
                                      <p:cBhvr additive="base">
                                        <p:cTn id="80" dur="500" fill="hold"/>
                                        <p:tgtEl>
                                          <p:spTgt spid="3">
                                            <p:txEl>
                                              <p:pRg st="12" end="12"/>
                                            </p:txEl>
                                          </p:spTgt>
                                        </p:tgtEl>
                                        <p:attrNameLst>
                                          <p:attrName>ppt_y</p:attrName>
                                        </p:attrNameLst>
                                      </p:cBhvr>
                                      <p:tavLst>
                                        <p:tav tm="0">
                                          <p:val>
                                            <p:strVal val="1+#ppt_h/2"/>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2" presetClass="entr" presetSubtype="4" fill="hold" grpId="0" nodeType="clickEffect">
                                  <p:stCondLst>
                                    <p:cond delay="0"/>
                                  </p:stCondLst>
                                  <p:childTnLst>
                                    <p:set>
                                      <p:cBhvr>
                                        <p:cTn id="84" dur="1" fill="hold">
                                          <p:stCondLst>
                                            <p:cond delay="0"/>
                                          </p:stCondLst>
                                        </p:cTn>
                                        <p:tgtEl>
                                          <p:spTgt spid="3">
                                            <p:txEl>
                                              <p:pRg st="13" end="13"/>
                                            </p:txEl>
                                          </p:spTgt>
                                        </p:tgtEl>
                                        <p:attrNameLst>
                                          <p:attrName>style.visibility</p:attrName>
                                        </p:attrNameLst>
                                      </p:cBhvr>
                                      <p:to>
                                        <p:strVal val="visible"/>
                                      </p:to>
                                    </p:set>
                                    <p:anim calcmode="lin" valueType="num">
                                      <p:cBhvr additive="base">
                                        <p:cTn id="85" dur="500" fill="hold"/>
                                        <p:tgtEl>
                                          <p:spTgt spid="3">
                                            <p:txEl>
                                              <p:pRg st="13" end="13"/>
                                            </p:txEl>
                                          </p:spTgt>
                                        </p:tgtEl>
                                        <p:attrNameLst>
                                          <p:attrName>ppt_x</p:attrName>
                                        </p:attrNameLst>
                                      </p:cBhvr>
                                      <p:tavLst>
                                        <p:tav tm="0">
                                          <p:val>
                                            <p:strVal val="#ppt_x"/>
                                          </p:val>
                                        </p:tav>
                                        <p:tav tm="100000">
                                          <p:val>
                                            <p:strVal val="#ppt_x"/>
                                          </p:val>
                                        </p:tav>
                                      </p:tavLst>
                                    </p:anim>
                                    <p:anim calcmode="lin" valueType="num">
                                      <p:cBhvr additive="base">
                                        <p:cTn id="86" dur="500" fill="hold"/>
                                        <p:tgtEl>
                                          <p:spTgt spid="3">
                                            <p:txEl>
                                              <p:pRg st="13" end="13"/>
                                            </p:txEl>
                                          </p:spTgt>
                                        </p:tgtEl>
                                        <p:attrNameLst>
                                          <p:attrName>ppt_y</p:attrName>
                                        </p:attrNameLst>
                                      </p:cBhvr>
                                      <p:tavLst>
                                        <p:tav tm="0">
                                          <p:val>
                                            <p:strVal val="1+#ppt_h/2"/>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2" presetClass="entr" presetSubtype="4" fill="hold" grpId="0" nodeType="clickEffect">
                                  <p:stCondLst>
                                    <p:cond delay="0"/>
                                  </p:stCondLst>
                                  <p:childTnLst>
                                    <p:set>
                                      <p:cBhvr>
                                        <p:cTn id="90" dur="1" fill="hold">
                                          <p:stCondLst>
                                            <p:cond delay="0"/>
                                          </p:stCondLst>
                                        </p:cTn>
                                        <p:tgtEl>
                                          <p:spTgt spid="3">
                                            <p:txEl>
                                              <p:pRg st="14" end="14"/>
                                            </p:txEl>
                                          </p:spTgt>
                                        </p:tgtEl>
                                        <p:attrNameLst>
                                          <p:attrName>style.visibility</p:attrName>
                                        </p:attrNameLst>
                                      </p:cBhvr>
                                      <p:to>
                                        <p:strVal val="visible"/>
                                      </p:to>
                                    </p:set>
                                    <p:anim calcmode="lin" valueType="num">
                                      <p:cBhvr additive="base">
                                        <p:cTn id="91" dur="500" fill="hold"/>
                                        <p:tgtEl>
                                          <p:spTgt spid="3">
                                            <p:txEl>
                                              <p:pRg st="14" end="14"/>
                                            </p:txEl>
                                          </p:spTgt>
                                        </p:tgtEl>
                                        <p:attrNameLst>
                                          <p:attrName>ppt_x</p:attrName>
                                        </p:attrNameLst>
                                      </p:cBhvr>
                                      <p:tavLst>
                                        <p:tav tm="0">
                                          <p:val>
                                            <p:strVal val="#ppt_x"/>
                                          </p:val>
                                        </p:tav>
                                        <p:tav tm="100000">
                                          <p:val>
                                            <p:strVal val="#ppt_x"/>
                                          </p:val>
                                        </p:tav>
                                      </p:tavLst>
                                    </p:anim>
                                    <p:anim calcmode="lin" valueType="num">
                                      <p:cBhvr additive="base">
                                        <p:cTn id="92" dur="500" fill="hold"/>
                                        <p:tgtEl>
                                          <p:spTgt spid="3">
                                            <p:txEl>
                                              <p:pRg st="14" end="14"/>
                                            </p:txEl>
                                          </p:spTgt>
                                        </p:tgtEl>
                                        <p:attrNameLst>
                                          <p:attrName>ppt_y</p:attrName>
                                        </p:attrNameLst>
                                      </p:cBhvr>
                                      <p:tavLst>
                                        <p:tav tm="0">
                                          <p:val>
                                            <p:strVal val="1+#ppt_h/2"/>
                                          </p:val>
                                        </p:tav>
                                        <p:tav tm="100000">
                                          <p:val>
                                            <p:strVal val="#ppt_y"/>
                                          </p:val>
                                        </p:tav>
                                      </p:tavLst>
                                    </p:anim>
                                  </p:childTnLst>
                                </p:cTn>
                              </p:par>
                            </p:childTnLst>
                          </p:cTn>
                        </p:par>
                      </p:childTnLst>
                    </p:cTn>
                  </p:par>
                  <p:par>
                    <p:cTn id="93" fill="hold">
                      <p:stCondLst>
                        <p:cond delay="indefinite"/>
                      </p:stCondLst>
                      <p:childTnLst>
                        <p:par>
                          <p:cTn id="94" fill="hold">
                            <p:stCondLst>
                              <p:cond delay="0"/>
                            </p:stCondLst>
                            <p:childTnLst>
                              <p:par>
                                <p:cTn id="95" presetID="2" presetClass="entr" presetSubtype="4" fill="hold" grpId="0" nodeType="clickEffect">
                                  <p:stCondLst>
                                    <p:cond delay="0"/>
                                  </p:stCondLst>
                                  <p:childTnLst>
                                    <p:set>
                                      <p:cBhvr>
                                        <p:cTn id="96" dur="1" fill="hold">
                                          <p:stCondLst>
                                            <p:cond delay="0"/>
                                          </p:stCondLst>
                                        </p:cTn>
                                        <p:tgtEl>
                                          <p:spTgt spid="3">
                                            <p:txEl>
                                              <p:pRg st="15" end="15"/>
                                            </p:txEl>
                                          </p:spTgt>
                                        </p:tgtEl>
                                        <p:attrNameLst>
                                          <p:attrName>style.visibility</p:attrName>
                                        </p:attrNameLst>
                                      </p:cBhvr>
                                      <p:to>
                                        <p:strVal val="visible"/>
                                      </p:to>
                                    </p:set>
                                    <p:anim calcmode="lin" valueType="num">
                                      <p:cBhvr additive="base">
                                        <p:cTn id="97" dur="500" fill="hold"/>
                                        <p:tgtEl>
                                          <p:spTgt spid="3">
                                            <p:txEl>
                                              <p:pRg st="15" end="15"/>
                                            </p:txEl>
                                          </p:spTgt>
                                        </p:tgtEl>
                                        <p:attrNameLst>
                                          <p:attrName>ppt_x</p:attrName>
                                        </p:attrNameLst>
                                      </p:cBhvr>
                                      <p:tavLst>
                                        <p:tav tm="0">
                                          <p:val>
                                            <p:strVal val="#ppt_x"/>
                                          </p:val>
                                        </p:tav>
                                        <p:tav tm="100000">
                                          <p:val>
                                            <p:strVal val="#ppt_x"/>
                                          </p:val>
                                        </p:tav>
                                      </p:tavLst>
                                    </p:anim>
                                    <p:anim calcmode="lin" valueType="num">
                                      <p:cBhvr additive="base">
                                        <p:cTn id="98" dur="500" fill="hold"/>
                                        <p:tgtEl>
                                          <p:spTgt spid="3">
                                            <p:txEl>
                                              <p:pRg st="15" end="15"/>
                                            </p:txEl>
                                          </p:spTgt>
                                        </p:tgtEl>
                                        <p:attrNameLst>
                                          <p:attrName>ppt_y</p:attrName>
                                        </p:attrNameLst>
                                      </p:cBhvr>
                                      <p:tavLst>
                                        <p:tav tm="0">
                                          <p:val>
                                            <p:strVal val="1+#ppt_h/2"/>
                                          </p:val>
                                        </p:tav>
                                        <p:tav tm="100000">
                                          <p:val>
                                            <p:strVal val="#ppt_y"/>
                                          </p:val>
                                        </p:tav>
                                      </p:tavLst>
                                    </p:anim>
                                  </p:childTnLst>
                                </p:cTn>
                              </p:par>
                            </p:childTnLst>
                          </p:cTn>
                        </p:par>
                      </p:childTnLst>
                    </p:cTn>
                  </p:par>
                  <p:par>
                    <p:cTn id="99" fill="hold">
                      <p:stCondLst>
                        <p:cond delay="indefinite"/>
                      </p:stCondLst>
                      <p:childTnLst>
                        <p:par>
                          <p:cTn id="100" fill="hold">
                            <p:stCondLst>
                              <p:cond delay="0"/>
                            </p:stCondLst>
                            <p:childTnLst>
                              <p:par>
                                <p:cTn id="101" presetID="2" presetClass="entr" presetSubtype="4" fill="hold" grpId="0" nodeType="clickEffect">
                                  <p:stCondLst>
                                    <p:cond delay="0"/>
                                  </p:stCondLst>
                                  <p:childTnLst>
                                    <p:set>
                                      <p:cBhvr>
                                        <p:cTn id="102" dur="1" fill="hold">
                                          <p:stCondLst>
                                            <p:cond delay="0"/>
                                          </p:stCondLst>
                                        </p:cTn>
                                        <p:tgtEl>
                                          <p:spTgt spid="3">
                                            <p:txEl>
                                              <p:pRg st="16" end="16"/>
                                            </p:txEl>
                                          </p:spTgt>
                                        </p:tgtEl>
                                        <p:attrNameLst>
                                          <p:attrName>style.visibility</p:attrName>
                                        </p:attrNameLst>
                                      </p:cBhvr>
                                      <p:to>
                                        <p:strVal val="visible"/>
                                      </p:to>
                                    </p:set>
                                    <p:anim calcmode="lin" valueType="num">
                                      <p:cBhvr additive="base">
                                        <p:cTn id="103" dur="500" fill="hold"/>
                                        <p:tgtEl>
                                          <p:spTgt spid="3">
                                            <p:txEl>
                                              <p:pRg st="16" end="16"/>
                                            </p:txEl>
                                          </p:spTgt>
                                        </p:tgtEl>
                                        <p:attrNameLst>
                                          <p:attrName>ppt_x</p:attrName>
                                        </p:attrNameLst>
                                      </p:cBhvr>
                                      <p:tavLst>
                                        <p:tav tm="0">
                                          <p:val>
                                            <p:strVal val="#ppt_x"/>
                                          </p:val>
                                        </p:tav>
                                        <p:tav tm="100000">
                                          <p:val>
                                            <p:strVal val="#ppt_x"/>
                                          </p:val>
                                        </p:tav>
                                      </p:tavLst>
                                    </p:anim>
                                    <p:anim calcmode="lin" valueType="num">
                                      <p:cBhvr additive="base">
                                        <p:cTn id="104" dur="500" fill="hold"/>
                                        <p:tgtEl>
                                          <p:spTgt spid="3">
                                            <p:txEl>
                                              <p:pRg st="16" end="16"/>
                                            </p:txEl>
                                          </p:spTgt>
                                        </p:tgtEl>
                                        <p:attrNameLst>
                                          <p:attrName>ppt_y</p:attrName>
                                        </p:attrNameLst>
                                      </p:cBhvr>
                                      <p:tavLst>
                                        <p:tav tm="0">
                                          <p:val>
                                            <p:strVal val="1+#ppt_h/2"/>
                                          </p:val>
                                        </p:tav>
                                        <p:tav tm="100000">
                                          <p:val>
                                            <p:strVal val="#ppt_y"/>
                                          </p:val>
                                        </p:tav>
                                      </p:tavLst>
                                    </p:anim>
                                  </p:childTnLst>
                                </p:cTn>
                              </p:par>
                            </p:childTnLst>
                          </p:cTn>
                        </p:par>
                      </p:childTnLst>
                    </p:cTn>
                  </p:par>
                  <p:par>
                    <p:cTn id="105" fill="hold">
                      <p:stCondLst>
                        <p:cond delay="indefinite"/>
                      </p:stCondLst>
                      <p:childTnLst>
                        <p:par>
                          <p:cTn id="106" fill="hold">
                            <p:stCondLst>
                              <p:cond delay="0"/>
                            </p:stCondLst>
                            <p:childTnLst>
                              <p:par>
                                <p:cTn id="107" presetID="2" presetClass="entr" presetSubtype="4" fill="hold" grpId="0" nodeType="clickEffect">
                                  <p:stCondLst>
                                    <p:cond delay="0"/>
                                  </p:stCondLst>
                                  <p:childTnLst>
                                    <p:set>
                                      <p:cBhvr>
                                        <p:cTn id="108" dur="1" fill="hold">
                                          <p:stCondLst>
                                            <p:cond delay="0"/>
                                          </p:stCondLst>
                                        </p:cTn>
                                        <p:tgtEl>
                                          <p:spTgt spid="3">
                                            <p:txEl>
                                              <p:pRg st="17" end="17"/>
                                            </p:txEl>
                                          </p:spTgt>
                                        </p:tgtEl>
                                        <p:attrNameLst>
                                          <p:attrName>style.visibility</p:attrName>
                                        </p:attrNameLst>
                                      </p:cBhvr>
                                      <p:to>
                                        <p:strVal val="visible"/>
                                      </p:to>
                                    </p:set>
                                    <p:anim calcmode="lin" valueType="num">
                                      <p:cBhvr additive="base">
                                        <p:cTn id="109" dur="500" fill="hold"/>
                                        <p:tgtEl>
                                          <p:spTgt spid="3">
                                            <p:txEl>
                                              <p:pRg st="17" end="17"/>
                                            </p:txEl>
                                          </p:spTgt>
                                        </p:tgtEl>
                                        <p:attrNameLst>
                                          <p:attrName>ppt_x</p:attrName>
                                        </p:attrNameLst>
                                      </p:cBhvr>
                                      <p:tavLst>
                                        <p:tav tm="0">
                                          <p:val>
                                            <p:strVal val="#ppt_x"/>
                                          </p:val>
                                        </p:tav>
                                        <p:tav tm="100000">
                                          <p:val>
                                            <p:strVal val="#ppt_x"/>
                                          </p:val>
                                        </p:tav>
                                      </p:tavLst>
                                    </p:anim>
                                    <p:anim calcmode="lin" valueType="num">
                                      <p:cBhvr additive="base">
                                        <p:cTn id="110" dur="500" fill="hold"/>
                                        <p:tgtEl>
                                          <p:spTgt spid="3">
                                            <p:txEl>
                                              <p:pRg st="17" end="17"/>
                                            </p:txEl>
                                          </p:spTgt>
                                        </p:tgtEl>
                                        <p:attrNameLst>
                                          <p:attrName>ppt_y</p:attrName>
                                        </p:attrNameLst>
                                      </p:cBhvr>
                                      <p:tavLst>
                                        <p:tav tm="0">
                                          <p:val>
                                            <p:strVal val="1+#ppt_h/2"/>
                                          </p:val>
                                        </p:tav>
                                        <p:tav tm="100000">
                                          <p:val>
                                            <p:strVal val="#ppt_y"/>
                                          </p:val>
                                        </p:tav>
                                      </p:tavLst>
                                    </p:anim>
                                  </p:childTnLst>
                                </p:cTn>
                              </p:par>
                            </p:childTnLst>
                          </p:cTn>
                        </p:par>
                      </p:childTnLst>
                    </p:cTn>
                  </p:par>
                  <p:par>
                    <p:cTn id="111" fill="hold">
                      <p:stCondLst>
                        <p:cond delay="indefinite"/>
                      </p:stCondLst>
                      <p:childTnLst>
                        <p:par>
                          <p:cTn id="112" fill="hold">
                            <p:stCondLst>
                              <p:cond delay="0"/>
                            </p:stCondLst>
                            <p:childTnLst>
                              <p:par>
                                <p:cTn id="113" presetID="2" presetClass="entr" presetSubtype="4" fill="hold" grpId="0" nodeType="clickEffect">
                                  <p:stCondLst>
                                    <p:cond delay="0"/>
                                  </p:stCondLst>
                                  <p:childTnLst>
                                    <p:set>
                                      <p:cBhvr>
                                        <p:cTn id="114" dur="1" fill="hold">
                                          <p:stCondLst>
                                            <p:cond delay="0"/>
                                          </p:stCondLst>
                                        </p:cTn>
                                        <p:tgtEl>
                                          <p:spTgt spid="3">
                                            <p:txEl>
                                              <p:pRg st="18" end="18"/>
                                            </p:txEl>
                                          </p:spTgt>
                                        </p:tgtEl>
                                        <p:attrNameLst>
                                          <p:attrName>style.visibility</p:attrName>
                                        </p:attrNameLst>
                                      </p:cBhvr>
                                      <p:to>
                                        <p:strVal val="visible"/>
                                      </p:to>
                                    </p:set>
                                    <p:anim calcmode="lin" valueType="num">
                                      <p:cBhvr additive="base">
                                        <p:cTn id="115" dur="500" fill="hold"/>
                                        <p:tgtEl>
                                          <p:spTgt spid="3">
                                            <p:txEl>
                                              <p:pRg st="18" end="18"/>
                                            </p:txEl>
                                          </p:spTgt>
                                        </p:tgtEl>
                                        <p:attrNameLst>
                                          <p:attrName>ppt_x</p:attrName>
                                        </p:attrNameLst>
                                      </p:cBhvr>
                                      <p:tavLst>
                                        <p:tav tm="0">
                                          <p:val>
                                            <p:strVal val="#ppt_x"/>
                                          </p:val>
                                        </p:tav>
                                        <p:tav tm="100000">
                                          <p:val>
                                            <p:strVal val="#ppt_x"/>
                                          </p:val>
                                        </p:tav>
                                      </p:tavLst>
                                    </p:anim>
                                    <p:anim calcmode="lin" valueType="num">
                                      <p:cBhvr additive="base">
                                        <p:cTn id="116" dur="500" fill="hold"/>
                                        <p:tgtEl>
                                          <p:spTgt spid="3">
                                            <p:txEl>
                                              <p:pRg st="18" end="18"/>
                                            </p:txEl>
                                          </p:spTgt>
                                        </p:tgtEl>
                                        <p:attrNameLst>
                                          <p:attrName>ppt_y</p:attrName>
                                        </p:attrNameLst>
                                      </p:cBhvr>
                                      <p:tavLst>
                                        <p:tav tm="0">
                                          <p:val>
                                            <p:strVal val="1+#ppt_h/2"/>
                                          </p:val>
                                        </p:tav>
                                        <p:tav tm="100000">
                                          <p:val>
                                            <p:strVal val="#ppt_y"/>
                                          </p:val>
                                        </p:tav>
                                      </p:tavLst>
                                    </p:anim>
                                  </p:childTnLst>
                                </p:cTn>
                              </p:par>
                            </p:childTnLst>
                          </p:cTn>
                        </p:par>
                      </p:childTnLst>
                    </p:cTn>
                  </p:par>
                  <p:par>
                    <p:cTn id="117" fill="hold">
                      <p:stCondLst>
                        <p:cond delay="indefinite"/>
                      </p:stCondLst>
                      <p:childTnLst>
                        <p:par>
                          <p:cTn id="118" fill="hold">
                            <p:stCondLst>
                              <p:cond delay="0"/>
                            </p:stCondLst>
                            <p:childTnLst>
                              <p:par>
                                <p:cTn id="119" presetID="2" presetClass="entr" presetSubtype="4" fill="hold" grpId="0" nodeType="clickEffect">
                                  <p:stCondLst>
                                    <p:cond delay="0"/>
                                  </p:stCondLst>
                                  <p:childTnLst>
                                    <p:set>
                                      <p:cBhvr>
                                        <p:cTn id="120" dur="1" fill="hold">
                                          <p:stCondLst>
                                            <p:cond delay="0"/>
                                          </p:stCondLst>
                                        </p:cTn>
                                        <p:tgtEl>
                                          <p:spTgt spid="3">
                                            <p:txEl>
                                              <p:pRg st="19" end="19"/>
                                            </p:txEl>
                                          </p:spTgt>
                                        </p:tgtEl>
                                        <p:attrNameLst>
                                          <p:attrName>style.visibility</p:attrName>
                                        </p:attrNameLst>
                                      </p:cBhvr>
                                      <p:to>
                                        <p:strVal val="visible"/>
                                      </p:to>
                                    </p:set>
                                    <p:anim calcmode="lin" valueType="num">
                                      <p:cBhvr additive="base">
                                        <p:cTn id="121" dur="500" fill="hold"/>
                                        <p:tgtEl>
                                          <p:spTgt spid="3">
                                            <p:txEl>
                                              <p:pRg st="19" end="19"/>
                                            </p:txEl>
                                          </p:spTgt>
                                        </p:tgtEl>
                                        <p:attrNameLst>
                                          <p:attrName>ppt_x</p:attrName>
                                        </p:attrNameLst>
                                      </p:cBhvr>
                                      <p:tavLst>
                                        <p:tav tm="0">
                                          <p:val>
                                            <p:strVal val="#ppt_x"/>
                                          </p:val>
                                        </p:tav>
                                        <p:tav tm="100000">
                                          <p:val>
                                            <p:strVal val="#ppt_x"/>
                                          </p:val>
                                        </p:tav>
                                      </p:tavLst>
                                    </p:anim>
                                    <p:anim calcmode="lin" valueType="num">
                                      <p:cBhvr additive="base">
                                        <p:cTn id="122" dur="500" fill="hold"/>
                                        <p:tgtEl>
                                          <p:spTgt spid="3">
                                            <p:txEl>
                                              <p:pRg st="19" end="1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WelcomeServlet.java</a:t>
            </a:r>
            <a:endParaRPr lang="en-US" dirty="0"/>
          </a:p>
        </p:txBody>
      </p:sp>
      <p:sp>
        <p:nvSpPr>
          <p:cNvPr id="3" name="Content Placeholder 2"/>
          <p:cNvSpPr>
            <a:spLocks noGrp="1"/>
          </p:cNvSpPr>
          <p:nvPr>
            <p:ph idx="1"/>
          </p:nvPr>
        </p:nvSpPr>
        <p:spPr/>
        <p:txBody>
          <a:bodyPr>
            <a:normAutofit fontScale="77500" lnSpcReduction="20000"/>
          </a:bodyPr>
          <a:lstStyle/>
          <a:p>
            <a:r>
              <a:rPr lang="en-US" b="1" dirty="0"/>
              <a:t>public</a:t>
            </a:r>
            <a:r>
              <a:rPr lang="en-US" dirty="0"/>
              <a:t> </a:t>
            </a:r>
            <a:r>
              <a:rPr lang="en-US" b="1" dirty="0"/>
              <a:t>class</a:t>
            </a:r>
            <a:r>
              <a:rPr lang="en-US" dirty="0"/>
              <a:t> </a:t>
            </a:r>
            <a:r>
              <a:rPr lang="en-US" dirty="0" err="1"/>
              <a:t>WelcomeServlet</a:t>
            </a:r>
            <a:r>
              <a:rPr lang="en-US" dirty="0"/>
              <a:t> </a:t>
            </a:r>
            <a:r>
              <a:rPr lang="en-US" b="1" dirty="0"/>
              <a:t>extends</a:t>
            </a:r>
            <a:r>
              <a:rPr lang="en-US" dirty="0"/>
              <a:t> HttpServlet {  </a:t>
            </a:r>
          </a:p>
          <a:p>
            <a:r>
              <a:rPr lang="en-US" dirty="0"/>
              <a:t>  </a:t>
            </a:r>
          </a:p>
          <a:p>
            <a:r>
              <a:rPr lang="en-US" dirty="0"/>
              <a:t>    </a:t>
            </a:r>
            <a:r>
              <a:rPr lang="en-US" b="1" dirty="0"/>
              <a:t>public</a:t>
            </a:r>
            <a:r>
              <a:rPr lang="en-US" dirty="0"/>
              <a:t> </a:t>
            </a:r>
            <a:r>
              <a:rPr lang="en-US" b="1" dirty="0"/>
              <a:t>void</a:t>
            </a:r>
            <a:r>
              <a:rPr lang="en-US" dirty="0"/>
              <a:t> </a:t>
            </a:r>
            <a:r>
              <a:rPr lang="en-US" dirty="0" err="1"/>
              <a:t>doPost</a:t>
            </a:r>
            <a:r>
              <a:rPr lang="en-US" dirty="0"/>
              <a:t>(</a:t>
            </a:r>
            <a:r>
              <a:rPr lang="en-US" dirty="0" err="1"/>
              <a:t>HttpServletRequest</a:t>
            </a:r>
            <a:r>
              <a:rPr lang="en-US" dirty="0"/>
              <a:t> request, </a:t>
            </a:r>
            <a:r>
              <a:rPr lang="en-US" dirty="0" err="1"/>
              <a:t>HttpServletResponse</a:t>
            </a:r>
            <a:r>
              <a:rPr lang="en-US" dirty="0"/>
              <a:t> response)  </a:t>
            </a:r>
          </a:p>
          <a:p>
            <a:r>
              <a:rPr lang="en-US" dirty="0"/>
              <a:t>        </a:t>
            </a:r>
            <a:r>
              <a:rPr lang="en-US" b="1" dirty="0"/>
              <a:t>throws</a:t>
            </a:r>
            <a:r>
              <a:rPr lang="en-US" dirty="0"/>
              <a:t> </a:t>
            </a:r>
            <a:r>
              <a:rPr lang="en-US" dirty="0" err="1"/>
              <a:t>ServletException</a:t>
            </a:r>
            <a:r>
              <a:rPr lang="en-US" dirty="0"/>
              <a:t>, </a:t>
            </a:r>
            <a:r>
              <a:rPr lang="en-US" dirty="0" err="1"/>
              <a:t>IOException</a:t>
            </a:r>
            <a:r>
              <a:rPr lang="en-US" dirty="0"/>
              <a:t> {  </a:t>
            </a:r>
          </a:p>
          <a:p>
            <a:r>
              <a:rPr lang="en-US" dirty="0"/>
              <a:t>  </a:t>
            </a:r>
          </a:p>
          <a:p>
            <a:r>
              <a:rPr lang="en-US" dirty="0"/>
              <a:t>    </a:t>
            </a:r>
            <a:r>
              <a:rPr lang="en-US" dirty="0" err="1"/>
              <a:t>response.setContentType</a:t>
            </a:r>
            <a:r>
              <a:rPr lang="en-US" dirty="0"/>
              <a:t>("text/html");  </a:t>
            </a:r>
          </a:p>
          <a:p>
            <a:r>
              <a:rPr lang="en-US" dirty="0"/>
              <a:t>    </a:t>
            </a:r>
            <a:r>
              <a:rPr lang="en-US" dirty="0" err="1"/>
              <a:t>PrintWriter</a:t>
            </a:r>
            <a:r>
              <a:rPr lang="en-US" dirty="0"/>
              <a:t> out = </a:t>
            </a:r>
            <a:r>
              <a:rPr lang="en-US" dirty="0" err="1"/>
              <a:t>response.getWriter</a:t>
            </a:r>
            <a:r>
              <a:rPr lang="en-US" dirty="0"/>
              <a:t>();  </a:t>
            </a:r>
          </a:p>
          <a:p>
            <a:r>
              <a:rPr lang="en-US" dirty="0"/>
              <a:t>          </a:t>
            </a:r>
          </a:p>
          <a:p>
            <a:r>
              <a:rPr lang="en-US" dirty="0"/>
              <a:t>    String n=</a:t>
            </a:r>
            <a:r>
              <a:rPr lang="en-US" dirty="0" err="1"/>
              <a:t>request.getParameter</a:t>
            </a:r>
            <a:r>
              <a:rPr lang="en-US" dirty="0"/>
              <a:t>("</a:t>
            </a:r>
            <a:r>
              <a:rPr lang="en-US" dirty="0" err="1"/>
              <a:t>userName</a:t>
            </a:r>
            <a:r>
              <a:rPr lang="en-US" dirty="0"/>
              <a:t>");  </a:t>
            </a:r>
          </a:p>
          <a:p>
            <a:r>
              <a:rPr lang="en-US" dirty="0"/>
              <a:t>    </a:t>
            </a:r>
            <a:r>
              <a:rPr lang="en-US" dirty="0" err="1"/>
              <a:t>out.print</a:t>
            </a:r>
            <a:r>
              <a:rPr lang="en-US" dirty="0"/>
              <a:t>("Welcome "+n);  </a:t>
            </a:r>
          </a:p>
          <a:p>
            <a:r>
              <a:rPr lang="en-US" dirty="0"/>
              <a:t>    }  </a:t>
            </a:r>
          </a:p>
          <a:p>
            <a:r>
              <a:rPr lang="en-US" dirty="0"/>
              <a:t>  </a:t>
            </a:r>
          </a:p>
          <a:p>
            <a:r>
              <a:rPr lang="en-US" dirty="0"/>
              <a:t>}  </a:t>
            </a:r>
          </a:p>
          <a:p>
            <a:endParaRPr lang="en-US" dirty="0"/>
          </a:p>
        </p:txBody>
      </p:sp>
      <p:sp>
        <p:nvSpPr>
          <p:cNvPr id="4" name="Date Placeholder 3"/>
          <p:cNvSpPr>
            <a:spLocks noGrp="1"/>
          </p:cNvSpPr>
          <p:nvPr>
            <p:ph type="dt" sz="half" idx="10"/>
          </p:nvPr>
        </p:nvSpPr>
        <p:spPr/>
        <p:txBody>
          <a:bodyPr/>
          <a:lstStyle/>
          <a:p>
            <a:fld id="{503DAE4C-4195-4704-B7C8-93860A1CBBB7}" type="datetime1">
              <a:rPr lang="en-US" smtClean="0"/>
              <a:t>9/7/2017</a:t>
            </a:fld>
            <a:endParaRPr lang="en-US"/>
          </a:p>
        </p:txBody>
      </p:sp>
      <p:sp>
        <p:nvSpPr>
          <p:cNvPr id="5" name="Footer Placeholder 4"/>
          <p:cNvSpPr>
            <a:spLocks noGrp="1"/>
          </p:cNvSpPr>
          <p:nvPr>
            <p:ph type="ftr" sz="quarter" idx="11"/>
          </p:nvPr>
        </p:nvSpPr>
        <p:spPr/>
        <p:txBody>
          <a:bodyPr/>
          <a:lstStyle/>
          <a:p>
            <a:r>
              <a:rPr lang="en-US" smtClean="0"/>
              <a:t>Presented by MangaRao</a:t>
            </a:r>
            <a:endParaRPr lang="en-US"/>
          </a:p>
        </p:txBody>
      </p:sp>
      <p:sp>
        <p:nvSpPr>
          <p:cNvPr id="6" name="Slide Number Placeholder 5"/>
          <p:cNvSpPr>
            <a:spLocks noGrp="1"/>
          </p:cNvSpPr>
          <p:nvPr>
            <p:ph type="sldNum" sz="quarter" idx="12"/>
          </p:nvPr>
        </p:nvSpPr>
        <p:spPr/>
        <p:txBody>
          <a:bodyPr/>
          <a:lstStyle/>
          <a:p>
            <a:fld id="{35BFF406-3737-46B9-A376-2F6246C6C410}" type="slidenum">
              <a:rPr lang="en-US" smtClean="0"/>
              <a:t>149</a:t>
            </a:fld>
            <a:endParaRPr lang="en-US"/>
          </a:p>
        </p:txBody>
      </p:sp>
    </p:spTree>
    <p:extLst>
      <p:ext uri="{BB962C8B-B14F-4D97-AF65-F5344CB8AC3E}">
        <p14:creationId xmlns:p14="http://schemas.microsoft.com/office/powerpoint/2010/main" val="441711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3">
                                            <p:txEl>
                                              <p:pRg st="8" end="8"/>
                                            </p:txEl>
                                          </p:spTgt>
                                        </p:tgtEl>
                                        <p:attrNameLst>
                                          <p:attrName>style.visibility</p:attrName>
                                        </p:attrNameLst>
                                      </p:cBhvr>
                                      <p:to>
                                        <p:strVal val="visible"/>
                                      </p:to>
                                    </p:set>
                                    <p:anim calcmode="lin" valueType="num">
                                      <p:cBhvr additive="base">
                                        <p:cTn id="55"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3">
                                            <p:txEl>
                                              <p:pRg st="9" end="9"/>
                                            </p:txEl>
                                          </p:spTgt>
                                        </p:tgtEl>
                                        <p:attrNameLst>
                                          <p:attrName>style.visibility</p:attrName>
                                        </p:attrNameLst>
                                      </p:cBhvr>
                                      <p:to>
                                        <p:strVal val="visible"/>
                                      </p:to>
                                    </p:set>
                                    <p:anim calcmode="lin" valueType="num">
                                      <p:cBhvr additive="base">
                                        <p:cTn id="61"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3">
                                            <p:txEl>
                                              <p:pRg st="10" end="10"/>
                                            </p:txEl>
                                          </p:spTgt>
                                        </p:tgtEl>
                                        <p:attrNameLst>
                                          <p:attrName>style.visibility</p:attrName>
                                        </p:attrNameLst>
                                      </p:cBhvr>
                                      <p:to>
                                        <p:strVal val="visible"/>
                                      </p:to>
                                    </p:set>
                                    <p:anim calcmode="lin" valueType="num">
                                      <p:cBhvr additive="base">
                                        <p:cTn id="67"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3">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grpId="0" nodeType="clickEffect">
                                  <p:stCondLst>
                                    <p:cond delay="0"/>
                                  </p:stCondLst>
                                  <p:childTnLst>
                                    <p:set>
                                      <p:cBhvr>
                                        <p:cTn id="72" dur="1" fill="hold">
                                          <p:stCondLst>
                                            <p:cond delay="0"/>
                                          </p:stCondLst>
                                        </p:cTn>
                                        <p:tgtEl>
                                          <p:spTgt spid="3">
                                            <p:txEl>
                                              <p:pRg st="11" end="11"/>
                                            </p:txEl>
                                          </p:spTgt>
                                        </p:tgtEl>
                                        <p:attrNameLst>
                                          <p:attrName>style.visibility</p:attrName>
                                        </p:attrNameLst>
                                      </p:cBhvr>
                                      <p:to>
                                        <p:strVal val="visible"/>
                                      </p:to>
                                    </p:set>
                                    <p:anim calcmode="lin" valueType="num">
                                      <p:cBhvr additive="base">
                                        <p:cTn id="73" dur="500" fill="hold"/>
                                        <p:tgtEl>
                                          <p:spTgt spid="3">
                                            <p:txEl>
                                              <p:pRg st="11" end="11"/>
                                            </p:txEl>
                                          </p:spTgt>
                                        </p:tgtEl>
                                        <p:attrNameLst>
                                          <p:attrName>ppt_x</p:attrName>
                                        </p:attrNameLst>
                                      </p:cBhvr>
                                      <p:tavLst>
                                        <p:tav tm="0">
                                          <p:val>
                                            <p:strVal val="#ppt_x"/>
                                          </p:val>
                                        </p:tav>
                                        <p:tav tm="100000">
                                          <p:val>
                                            <p:strVal val="#ppt_x"/>
                                          </p:val>
                                        </p:tav>
                                      </p:tavLst>
                                    </p:anim>
                                    <p:anim calcmode="lin" valueType="num">
                                      <p:cBhvr additive="base">
                                        <p:cTn id="74" dur="500" fill="hold"/>
                                        <p:tgtEl>
                                          <p:spTgt spid="3">
                                            <p:txEl>
                                              <p:pRg st="11" end="11"/>
                                            </p:txEl>
                                          </p:spTgt>
                                        </p:tgtEl>
                                        <p:attrNameLst>
                                          <p:attrName>ppt_y</p:attrName>
                                        </p:attrNameLst>
                                      </p:cBhvr>
                                      <p:tavLst>
                                        <p:tav tm="0">
                                          <p:val>
                                            <p:strVal val="1+#ppt_h/2"/>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 presetClass="entr" presetSubtype="4" fill="hold" grpId="0" nodeType="clickEffect">
                                  <p:stCondLst>
                                    <p:cond delay="0"/>
                                  </p:stCondLst>
                                  <p:childTnLst>
                                    <p:set>
                                      <p:cBhvr>
                                        <p:cTn id="78" dur="1" fill="hold">
                                          <p:stCondLst>
                                            <p:cond delay="0"/>
                                          </p:stCondLst>
                                        </p:cTn>
                                        <p:tgtEl>
                                          <p:spTgt spid="3">
                                            <p:txEl>
                                              <p:pRg st="12" end="12"/>
                                            </p:txEl>
                                          </p:spTgt>
                                        </p:tgtEl>
                                        <p:attrNameLst>
                                          <p:attrName>style.visibility</p:attrName>
                                        </p:attrNameLst>
                                      </p:cBhvr>
                                      <p:to>
                                        <p:strVal val="visible"/>
                                      </p:to>
                                    </p:set>
                                    <p:anim calcmode="lin" valueType="num">
                                      <p:cBhvr additive="base">
                                        <p:cTn id="79" dur="500" fill="hold"/>
                                        <p:tgtEl>
                                          <p:spTgt spid="3">
                                            <p:txEl>
                                              <p:pRg st="12" end="12"/>
                                            </p:txEl>
                                          </p:spTgt>
                                        </p:tgtEl>
                                        <p:attrNameLst>
                                          <p:attrName>ppt_x</p:attrName>
                                        </p:attrNameLst>
                                      </p:cBhvr>
                                      <p:tavLst>
                                        <p:tav tm="0">
                                          <p:val>
                                            <p:strVal val="#ppt_x"/>
                                          </p:val>
                                        </p:tav>
                                        <p:tav tm="100000">
                                          <p:val>
                                            <p:strVal val="#ppt_x"/>
                                          </p:val>
                                        </p:tav>
                                      </p:tavLst>
                                    </p:anim>
                                    <p:anim calcmode="lin" valueType="num">
                                      <p:cBhvr additive="base">
                                        <p:cTn id="80" dur="500" fill="hold"/>
                                        <p:tgtEl>
                                          <p:spTgt spid="3">
                                            <p:txEl>
                                              <p:pRg st="12" end="1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Advantage of </a:t>
            </a:r>
            <a:r>
              <a:rPr lang="en-US" dirty="0" smtClean="0"/>
              <a:t>Servlet over CGI</a:t>
            </a:r>
            <a:r>
              <a:rPr lang="en-US" dirty="0"/>
              <a:t/>
            </a:r>
            <a:br>
              <a:rPr lang="en-US" dirty="0"/>
            </a:br>
            <a:endParaRPr lang="en-US" dirty="0"/>
          </a:p>
        </p:txBody>
      </p:sp>
      <p:sp>
        <p:nvSpPr>
          <p:cNvPr id="3" name="Content Placeholder 2"/>
          <p:cNvSpPr>
            <a:spLocks noGrp="1"/>
          </p:cNvSpPr>
          <p:nvPr>
            <p:ph idx="1"/>
          </p:nvPr>
        </p:nvSpPr>
        <p:spPr/>
        <p:txBody>
          <a:bodyPr/>
          <a:lstStyle/>
          <a:p>
            <a:r>
              <a:rPr lang="en-US" dirty="0"/>
              <a:t> The web container creates threads for handling the multiple requests to the servlet. Threads have a lot of benefits over the Processes such as they share a common memory area, lightweight, cost of communication between the threads are </a:t>
            </a:r>
            <a:r>
              <a:rPr lang="en-US" dirty="0" smtClean="0"/>
              <a:t>low</a:t>
            </a:r>
          </a:p>
          <a:p>
            <a:endParaRPr lang="en-US" dirty="0"/>
          </a:p>
        </p:txBody>
      </p:sp>
      <p:sp>
        <p:nvSpPr>
          <p:cNvPr id="4" name="Date Placeholder 3"/>
          <p:cNvSpPr>
            <a:spLocks noGrp="1"/>
          </p:cNvSpPr>
          <p:nvPr>
            <p:ph type="dt" sz="half" idx="10"/>
          </p:nvPr>
        </p:nvSpPr>
        <p:spPr/>
        <p:txBody>
          <a:bodyPr/>
          <a:lstStyle/>
          <a:p>
            <a:fld id="{503DAE4C-4195-4704-B7C8-93860A1CBBB7}" type="datetime1">
              <a:rPr lang="en-US" smtClean="0"/>
              <a:t>9/7/2017</a:t>
            </a:fld>
            <a:endParaRPr lang="en-US"/>
          </a:p>
        </p:txBody>
      </p:sp>
      <p:sp>
        <p:nvSpPr>
          <p:cNvPr id="5" name="Footer Placeholder 4"/>
          <p:cNvSpPr>
            <a:spLocks noGrp="1"/>
          </p:cNvSpPr>
          <p:nvPr>
            <p:ph type="ftr" sz="quarter" idx="11"/>
          </p:nvPr>
        </p:nvSpPr>
        <p:spPr/>
        <p:txBody>
          <a:bodyPr/>
          <a:lstStyle/>
          <a:p>
            <a:r>
              <a:rPr lang="en-US" smtClean="0"/>
              <a:t>Presented by MangaRao</a:t>
            </a:r>
            <a:endParaRPr lang="en-US"/>
          </a:p>
        </p:txBody>
      </p:sp>
      <p:sp>
        <p:nvSpPr>
          <p:cNvPr id="6" name="Slide Number Placeholder 5"/>
          <p:cNvSpPr>
            <a:spLocks noGrp="1"/>
          </p:cNvSpPr>
          <p:nvPr>
            <p:ph type="sldNum" sz="quarter" idx="12"/>
          </p:nvPr>
        </p:nvSpPr>
        <p:spPr/>
        <p:txBody>
          <a:bodyPr/>
          <a:lstStyle/>
          <a:p>
            <a:fld id="{35BFF406-3737-46B9-A376-2F6246C6C410}" type="slidenum">
              <a:rPr lang="en-US" smtClean="0"/>
              <a:t>15</a:t>
            </a:fld>
            <a:endParaRPr lang="en-US"/>
          </a:p>
        </p:txBody>
      </p:sp>
      <p:pic>
        <p:nvPicPr>
          <p:cNvPr id="8" name="Picture 7"/>
          <p:cNvPicPr>
            <a:picLocks noChangeAspect="1"/>
          </p:cNvPicPr>
          <p:nvPr/>
        </p:nvPicPr>
        <p:blipFill>
          <a:blip r:embed="rId2"/>
          <a:stretch>
            <a:fillRect/>
          </a:stretch>
        </p:blipFill>
        <p:spPr>
          <a:xfrm>
            <a:off x="2440497" y="3806939"/>
            <a:ext cx="4366638" cy="2004234"/>
          </a:xfrm>
          <a:prstGeom prst="rect">
            <a:avLst/>
          </a:prstGeom>
        </p:spPr>
      </p:pic>
    </p:spTree>
    <p:extLst>
      <p:ext uri="{BB962C8B-B14F-4D97-AF65-F5344CB8AC3E}">
        <p14:creationId xmlns:p14="http://schemas.microsoft.com/office/powerpoint/2010/main" val="415995525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807" y="0"/>
            <a:ext cx="8596668" cy="509155"/>
          </a:xfrm>
        </p:spPr>
        <p:txBody>
          <a:bodyPr>
            <a:noAutofit/>
          </a:bodyPr>
          <a:lstStyle/>
          <a:p>
            <a:r>
              <a:rPr lang="en-US" sz="2000" dirty="0" smtClean="0"/>
              <a:t>Web.xml</a:t>
            </a:r>
            <a:endParaRPr lang="en-US" sz="2000" dirty="0"/>
          </a:p>
        </p:txBody>
      </p:sp>
      <p:sp>
        <p:nvSpPr>
          <p:cNvPr id="3" name="Content Placeholder 2"/>
          <p:cNvSpPr>
            <a:spLocks noGrp="1"/>
          </p:cNvSpPr>
          <p:nvPr>
            <p:ph idx="1"/>
          </p:nvPr>
        </p:nvSpPr>
        <p:spPr>
          <a:xfrm>
            <a:off x="677333" y="509155"/>
            <a:ext cx="11428076" cy="6203372"/>
          </a:xfrm>
        </p:spPr>
        <p:txBody>
          <a:bodyPr>
            <a:noAutofit/>
          </a:bodyPr>
          <a:lstStyle/>
          <a:p>
            <a:r>
              <a:rPr lang="en-US" sz="1200" dirty="0"/>
              <a:t>&lt;web-app&gt;  </a:t>
            </a:r>
          </a:p>
          <a:p>
            <a:r>
              <a:rPr lang="en-US" sz="1200" dirty="0"/>
              <a:t> &lt;servlet&gt;  </a:t>
            </a:r>
          </a:p>
          <a:p>
            <a:r>
              <a:rPr lang="en-US" sz="1200" dirty="0"/>
              <a:t>    &lt;servlet-name&gt;Login&lt;/servlet-name&gt;  </a:t>
            </a:r>
          </a:p>
          <a:p>
            <a:r>
              <a:rPr lang="en-US" sz="1200" dirty="0"/>
              <a:t>    &lt;</a:t>
            </a:r>
            <a:r>
              <a:rPr lang="en-US" sz="1200" dirty="0" smtClean="0"/>
              <a:t>servlet-</a:t>
            </a:r>
            <a:r>
              <a:rPr lang="en-US" sz="1200" b="1" dirty="0" smtClean="0"/>
              <a:t>class</a:t>
            </a:r>
            <a:r>
              <a:rPr lang="en-US" sz="1200" dirty="0" smtClean="0"/>
              <a:t>&gt;</a:t>
            </a:r>
            <a:r>
              <a:rPr lang="en-US" sz="1200" dirty="0" err="1" smtClean="0"/>
              <a:t>ValidateLogin</a:t>
            </a:r>
            <a:r>
              <a:rPr lang="en-US" sz="1200" dirty="0"/>
              <a:t>&lt;/servlet-</a:t>
            </a:r>
            <a:r>
              <a:rPr lang="en-US" sz="1200" b="1" dirty="0"/>
              <a:t>class</a:t>
            </a:r>
            <a:r>
              <a:rPr lang="en-US" sz="1200" dirty="0"/>
              <a:t>&gt;  </a:t>
            </a:r>
          </a:p>
          <a:p>
            <a:r>
              <a:rPr lang="en-US" sz="1200" dirty="0"/>
              <a:t>  &lt;/servlet&gt;  </a:t>
            </a:r>
          </a:p>
          <a:p>
            <a:r>
              <a:rPr lang="en-US" sz="1200" dirty="0"/>
              <a:t>  &lt;servlet&gt;  </a:t>
            </a:r>
          </a:p>
          <a:p>
            <a:r>
              <a:rPr lang="en-US" sz="1200" dirty="0"/>
              <a:t>    &lt;servlet-name&gt;</a:t>
            </a:r>
            <a:r>
              <a:rPr lang="en-US" sz="1200" dirty="0" err="1"/>
              <a:t>WelcomeServlet</a:t>
            </a:r>
            <a:r>
              <a:rPr lang="en-US" sz="1200" dirty="0"/>
              <a:t>&lt;/servlet-name&gt;  </a:t>
            </a:r>
          </a:p>
          <a:p>
            <a:r>
              <a:rPr lang="en-US" sz="1200" dirty="0"/>
              <a:t>    &lt;servlet-</a:t>
            </a:r>
            <a:r>
              <a:rPr lang="en-US" sz="1200" b="1" dirty="0"/>
              <a:t>class</a:t>
            </a:r>
            <a:r>
              <a:rPr lang="en-US" sz="1200" dirty="0"/>
              <a:t>&gt;</a:t>
            </a:r>
            <a:r>
              <a:rPr lang="en-US" sz="1200" dirty="0" err="1"/>
              <a:t>WelcomeServlet</a:t>
            </a:r>
            <a:r>
              <a:rPr lang="en-US" sz="1200" dirty="0"/>
              <a:t>&lt;/servlet-</a:t>
            </a:r>
            <a:r>
              <a:rPr lang="en-US" sz="1200" b="1" dirty="0"/>
              <a:t>class</a:t>
            </a:r>
            <a:r>
              <a:rPr lang="en-US" sz="1200" dirty="0"/>
              <a:t>&gt;  </a:t>
            </a:r>
          </a:p>
          <a:p>
            <a:r>
              <a:rPr lang="en-US" sz="1200" dirty="0"/>
              <a:t>  &lt;/servlet&gt;  </a:t>
            </a:r>
          </a:p>
          <a:p>
            <a:r>
              <a:rPr lang="en-US" sz="1200" dirty="0"/>
              <a:t>     &lt;servlet-mapping&gt;  </a:t>
            </a:r>
          </a:p>
          <a:p>
            <a:r>
              <a:rPr lang="en-US" sz="1200" dirty="0"/>
              <a:t>    &lt;servlet-name&gt;Login&lt;/servlet-name&gt;  </a:t>
            </a:r>
          </a:p>
          <a:p>
            <a:r>
              <a:rPr lang="en-US" sz="1200" dirty="0"/>
              <a:t>    &lt;</a:t>
            </a:r>
            <a:r>
              <a:rPr lang="en-US" sz="1200" dirty="0" err="1"/>
              <a:t>url</a:t>
            </a:r>
            <a:r>
              <a:rPr lang="en-US" sz="1200" dirty="0"/>
              <a:t>-pattern&gt;/servlet1&lt;/</a:t>
            </a:r>
            <a:r>
              <a:rPr lang="en-US" sz="1200" dirty="0" err="1"/>
              <a:t>url</a:t>
            </a:r>
            <a:r>
              <a:rPr lang="en-US" sz="1200" dirty="0"/>
              <a:t>-pattern&gt;  </a:t>
            </a:r>
          </a:p>
          <a:p>
            <a:r>
              <a:rPr lang="en-US" sz="1200" dirty="0"/>
              <a:t>  &lt;/servlet-mapping&gt;  </a:t>
            </a:r>
          </a:p>
          <a:p>
            <a:r>
              <a:rPr lang="en-US" sz="1200" dirty="0"/>
              <a:t>  &lt;servlet-mapping&gt;  </a:t>
            </a:r>
          </a:p>
          <a:p>
            <a:r>
              <a:rPr lang="en-US" sz="1200" dirty="0"/>
              <a:t>    &lt;servlet-name&gt;</a:t>
            </a:r>
            <a:r>
              <a:rPr lang="en-US" sz="1200" dirty="0" err="1"/>
              <a:t>WelcomeServlet</a:t>
            </a:r>
            <a:r>
              <a:rPr lang="en-US" sz="1200" dirty="0"/>
              <a:t>&lt;/servlet-name&gt;  </a:t>
            </a:r>
          </a:p>
          <a:p>
            <a:r>
              <a:rPr lang="en-US" sz="1200" dirty="0"/>
              <a:t>    &lt;</a:t>
            </a:r>
            <a:r>
              <a:rPr lang="en-US" sz="1200" dirty="0" err="1"/>
              <a:t>url</a:t>
            </a:r>
            <a:r>
              <a:rPr lang="en-US" sz="1200" dirty="0"/>
              <a:t>-pattern&gt;/servlet2&lt;/</a:t>
            </a:r>
            <a:r>
              <a:rPr lang="en-US" sz="1200" dirty="0" err="1"/>
              <a:t>url</a:t>
            </a:r>
            <a:r>
              <a:rPr lang="en-US" sz="1200" dirty="0"/>
              <a:t>-pattern&gt;  </a:t>
            </a:r>
          </a:p>
          <a:p>
            <a:r>
              <a:rPr lang="en-US" sz="1200" dirty="0"/>
              <a:t>  &lt;/servlet-mapping&gt;  </a:t>
            </a:r>
          </a:p>
          <a:p>
            <a:r>
              <a:rPr lang="en-US" sz="1200" dirty="0"/>
              <a:t>    &lt;welcome-file-list&gt;  </a:t>
            </a:r>
          </a:p>
          <a:p>
            <a:r>
              <a:rPr lang="en-US" sz="1200" dirty="0"/>
              <a:t>   &lt;welcome-file&gt;index.html&lt;/welcome-file&gt;  </a:t>
            </a:r>
          </a:p>
          <a:p>
            <a:r>
              <a:rPr lang="en-US" sz="1200" dirty="0"/>
              <a:t>  &lt;/welcome-file-list&gt;  </a:t>
            </a:r>
          </a:p>
          <a:p>
            <a:r>
              <a:rPr lang="en-US" sz="1200" dirty="0"/>
              <a:t>&lt;/web-app&gt;  </a:t>
            </a:r>
          </a:p>
          <a:p>
            <a:endParaRPr lang="en-US" sz="1200" dirty="0"/>
          </a:p>
        </p:txBody>
      </p:sp>
      <p:sp>
        <p:nvSpPr>
          <p:cNvPr id="4" name="Date Placeholder 3"/>
          <p:cNvSpPr>
            <a:spLocks noGrp="1"/>
          </p:cNvSpPr>
          <p:nvPr>
            <p:ph type="dt" sz="half" idx="10"/>
          </p:nvPr>
        </p:nvSpPr>
        <p:spPr/>
        <p:txBody>
          <a:bodyPr/>
          <a:lstStyle/>
          <a:p>
            <a:fld id="{503DAE4C-4195-4704-B7C8-93860A1CBBB7}" type="datetime1">
              <a:rPr lang="en-US" smtClean="0"/>
              <a:t>9/7/2017</a:t>
            </a:fld>
            <a:endParaRPr lang="en-US"/>
          </a:p>
        </p:txBody>
      </p:sp>
      <p:sp>
        <p:nvSpPr>
          <p:cNvPr id="5" name="Footer Placeholder 4"/>
          <p:cNvSpPr>
            <a:spLocks noGrp="1"/>
          </p:cNvSpPr>
          <p:nvPr>
            <p:ph type="ftr" sz="quarter" idx="11"/>
          </p:nvPr>
        </p:nvSpPr>
        <p:spPr/>
        <p:txBody>
          <a:bodyPr/>
          <a:lstStyle/>
          <a:p>
            <a:r>
              <a:rPr lang="en-US" smtClean="0"/>
              <a:t>Presented by MangaRao</a:t>
            </a:r>
            <a:endParaRPr lang="en-US"/>
          </a:p>
        </p:txBody>
      </p:sp>
      <p:sp>
        <p:nvSpPr>
          <p:cNvPr id="6" name="Slide Number Placeholder 5"/>
          <p:cNvSpPr>
            <a:spLocks noGrp="1"/>
          </p:cNvSpPr>
          <p:nvPr>
            <p:ph type="sldNum" sz="quarter" idx="12"/>
          </p:nvPr>
        </p:nvSpPr>
        <p:spPr/>
        <p:txBody>
          <a:bodyPr/>
          <a:lstStyle/>
          <a:p>
            <a:fld id="{35BFF406-3737-46B9-A376-2F6246C6C410}" type="slidenum">
              <a:rPr lang="en-US" smtClean="0"/>
              <a:t>150</a:t>
            </a:fld>
            <a:endParaRPr lang="en-US"/>
          </a:p>
        </p:txBody>
      </p:sp>
    </p:spTree>
    <p:extLst>
      <p:ext uri="{BB962C8B-B14F-4D97-AF65-F5344CB8AC3E}">
        <p14:creationId xmlns:p14="http://schemas.microsoft.com/office/powerpoint/2010/main" val="3893156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3">
                                            <p:txEl>
                                              <p:pRg st="8" end="8"/>
                                            </p:txEl>
                                          </p:spTgt>
                                        </p:tgtEl>
                                        <p:attrNameLst>
                                          <p:attrName>style.visibility</p:attrName>
                                        </p:attrNameLst>
                                      </p:cBhvr>
                                      <p:to>
                                        <p:strVal val="visible"/>
                                      </p:to>
                                    </p:set>
                                    <p:anim calcmode="lin" valueType="num">
                                      <p:cBhvr additive="base">
                                        <p:cTn id="55"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3">
                                            <p:txEl>
                                              <p:pRg st="9" end="9"/>
                                            </p:txEl>
                                          </p:spTgt>
                                        </p:tgtEl>
                                        <p:attrNameLst>
                                          <p:attrName>style.visibility</p:attrName>
                                        </p:attrNameLst>
                                      </p:cBhvr>
                                      <p:to>
                                        <p:strVal val="visible"/>
                                      </p:to>
                                    </p:set>
                                    <p:anim calcmode="lin" valueType="num">
                                      <p:cBhvr additive="base">
                                        <p:cTn id="61"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3">
                                            <p:txEl>
                                              <p:pRg st="10" end="10"/>
                                            </p:txEl>
                                          </p:spTgt>
                                        </p:tgtEl>
                                        <p:attrNameLst>
                                          <p:attrName>style.visibility</p:attrName>
                                        </p:attrNameLst>
                                      </p:cBhvr>
                                      <p:to>
                                        <p:strVal val="visible"/>
                                      </p:to>
                                    </p:set>
                                    <p:anim calcmode="lin" valueType="num">
                                      <p:cBhvr additive="base">
                                        <p:cTn id="67"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3">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grpId="0" nodeType="clickEffect">
                                  <p:stCondLst>
                                    <p:cond delay="0"/>
                                  </p:stCondLst>
                                  <p:childTnLst>
                                    <p:set>
                                      <p:cBhvr>
                                        <p:cTn id="72" dur="1" fill="hold">
                                          <p:stCondLst>
                                            <p:cond delay="0"/>
                                          </p:stCondLst>
                                        </p:cTn>
                                        <p:tgtEl>
                                          <p:spTgt spid="3">
                                            <p:txEl>
                                              <p:pRg st="11" end="11"/>
                                            </p:txEl>
                                          </p:spTgt>
                                        </p:tgtEl>
                                        <p:attrNameLst>
                                          <p:attrName>style.visibility</p:attrName>
                                        </p:attrNameLst>
                                      </p:cBhvr>
                                      <p:to>
                                        <p:strVal val="visible"/>
                                      </p:to>
                                    </p:set>
                                    <p:anim calcmode="lin" valueType="num">
                                      <p:cBhvr additive="base">
                                        <p:cTn id="73" dur="500" fill="hold"/>
                                        <p:tgtEl>
                                          <p:spTgt spid="3">
                                            <p:txEl>
                                              <p:pRg st="11" end="11"/>
                                            </p:txEl>
                                          </p:spTgt>
                                        </p:tgtEl>
                                        <p:attrNameLst>
                                          <p:attrName>ppt_x</p:attrName>
                                        </p:attrNameLst>
                                      </p:cBhvr>
                                      <p:tavLst>
                                        <p:tav tm="0">
                                          <p:val>
                                            <p:strVal val="#ppt_x"/>
                                          </p:val>
                                        </p:tav>
                                        <p:tav tm="100000">
                                          <p:val>
                                            <p:strVal val="#ppt_x"/>
                                          </p:val>
                                        </p:tav>
                                      </p:tavLst>
                                    </p:anim>
                                    <p:anim calcmode="lin" valueType="num">
                                      <p:cBhvr additive="base">
                                        <p:cTn id="74" dur="500" fill="hold"/>
                                        <p:tgtEl>
                                          <p:spTgt spid="3">
                                            <p:txEl>
                                              <p:pRg st="11" end="11"/>
                                            </p:txEl>
                                          </p:spTgt>
                                        </p:tgtEl>
                                        <p:attrNameLst>
                                          <p:attrName>ppt_y</p:attrName>
                                        </p:attrNameLst>
                                      </p:cBhvr>
                                      <p:tavLst>
                                        <p:tav tm="0">
                                          <p:val>
                                            <p:strVal val="1+#ppt_h/2"/>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 presetClass="entr" presetSubtype="4" fill="hold" grpId="0" nodeType="clickEffect">
                                  <p:stCondLst>
                                    <p:cond delay="0"/>
                                  </p:stCondLst>
                                  <p:childTnLst>
                                    <p:set>
                                      <p:cBhvr>
                                        <p:cTn id="78" dur="1" fill="hold">
                                          <p:stCondLst>
                                            <p:cond delay="0"/>
                                          </p:stCondLst>
                                        </p:cTn>
                                        <p:tgtEl>
                                          <p:spTgt spid="3">
                                            <p:txEl>
                                              <p:pRg st="12" end="12"/>
                                            </p:txEl>
                                          </p:spTgt>
                                        </p:tgtEl>
                                        <p:attrNameLst>
                                          <p:attrName>style.visibility</p:attrName>
                                        </p:attrNameLst>
                                      </p:cBhvr>
                                      <p:to>
                                        <p:strVal val="visible"/>
                                      </p:to>
                                    </p:set>
                                    <p:anim calcmode="lin" valueType="num">
                                      <p:cBhvr additive="base">
                                        <p:cTn id="79" dur="500" fill="hold"/>
                                        <p:tgtEl>
                                          <p:spTgt spid="3">
                                            <p:txEl>
                                              <p:pRg st="12" end="12"/>
                                            </p:txEl>
                                          </p:spTgt>
                                        </p:tgtEl>
                                        <p:attrNameLst>
                                          <p:attrName>ppt_x</p:attrName>
                                        </p:attrNameLst>
                                      </p:cBhvr>
                                      <p:tavLst>
                                        <p:tav tm="0">
                                          <p:val>
                                            <p:strVal val="#ppt_x"/>
                                          </p:val>
                                        </p:tav>
                                        <p:tav tm="100000">
                                          <p:val>
                                            <p:strVal val="#ppt_x"/>
                                          </p:val>
                                        </p:tav>
                                      </p:tavLst>
                                    </p:anim>
                                    <p:anim calcmode="lin" valueType="num">
                                      <p:cBhvr additive="base">
                                        <p:cTn id="80" dur="500" fill="hold"/>
                                        <p:tgtEl>
                                          <p:spTgt spid="3">
                                            <p:txEl>
                                              <p:pRg st="12" end="12"/>
                                            </p:txEl>
                                          </p:spTgt>
                                        </p:tgtEl>
                                        <p:attrNameLst>
                                          <p:attrName>ppt_y</p:attrName>
                                        </p:attrNameLst>
                                      </p:cBhvr>
                                      <p:tavLst>
                                        <p:tav tm="0">
                                          <p:val>
                                            <p:strVal val="1+#ppt_h/2"/>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2" presetClass="entr" presetSubtype="4" fill="hold" grpId="0" nodeType="clickEffect">
                                  <p:stCondLst>
                                    <p:cond delay="0"/>
                                  </p:stCondLst>
                                  <p:childTnLst>
                                    <p:set>
                                      <p:cBhvr>
                                        <p:cTn id="84" dur="1" fill="hold">
                                          <p:stCondLst>
                                            <p:cond delay="0"/>
                                          </p:stCondLst>
                                        </p:cTn>
                                        <p:tgtEl>
                                          <p:spTgt spid="3">
                                            <p:txEl>
                                              <p:pRg st="13" end="13"/>
                                            </p:txEl>
                                          </p:spTgt>
                                        </p:tgtEl>
                                        <p:attrNameLst>
                                          <p:attrName>style.visibility</p:attrName>
                                        </p:attrNameLst>
                                      </p:cBhvr>
                                      <p:to>
                                        <p:strVal val="visible"/>
                                      </p:to>
                                    </p:set>
                                    <p:anim calcmode="lin" valueType="num">
                                      <p:cBhvr additive="base">
                                        <p:cTn id="85" dur="500" fill="hold"/>
                                        <p:tgtEl>
                                          <p:spTgt spid="3">
                                            <p:txEl>
                                              <p:pRg st="13" end="13"/>
                                            </p:txEl>
                                          </p:spTgt>
                                        </p:tgtEl>
                                        <p:attrNameLst>
                                          <p:attrName>ppt_x</p:attrName>
                                        </p:attrNameLst>
                                      </p:cBhvr>
                                      <p:tavLst>
                                        <p:tav tm="0">
                                          <p:val>
                                            <p:strVal val="#ppt_x"/>
                                          </p:val>
                                        </p:tav>
                                        <p:tav tm="100000">
                                          <p:val>
                                            <p:strVal val="#ppt_x"/>
                                          </p:val>
                                        </p:tav>
                                      </p:tavLst>
                                    </p:anim>
                                    <p:anim calcmode="lin" valueType="num">
                                      <p:cBhvr additive="base">
                                        <p:cTn id="86" dur="500" fill="hold"/>
                                        <p:tgtEl>
                                          <p:spTgt spid="3">
                                            <p:txEl>
                                              <p:pRg st="13" end="13"/>
                                            </p:txEl>
                                          </p:spTgt>
                                        </p:tgtEl>
                                        <p:attrNameLst>
                                          <p:attrName>ppt_y</p:attrName>
                                        </p:attrNameLst>
                                      </p:cBhvr>
                                      <p:tavLst>
                                        <p:tav tm="0">
                                          <p:val>
                                            <p:strVal val="1+#ppt_h/2"/>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2" presetClass="entr" presetSubtype="4" fill="hold" grpId="0" nodeType="clickEffect">
                                  <p:stCondLst>
                                    <p:cond delay="0"/>
                                  </p:stCondLst>
                                  <p:childTnLst>
                                    <p:set>
                                      <p:cBhvr>
                                        <p:cTn id="90" dur="1" fill="hold">
                                          <p:stCondLst>
                                            <p:cond delay="0"/>
                                          </p:stCondLst>
                                        </p:cTn>
                                        <p:tgtEl>
                                          <p:spTgt spid="3">
                                            <p:txEl>
                                              <p:pRg st="14" end="14"/>
                                            </p:txEl>
                                          </p:spTgt>
                                        </p:tgtEl>
                                        <p:attrNameLst>
                                          <p:attrName>style.visibility</p:attrName>
                                        </p:attrNameLst>
                                      </p:cBhvr>
                                      <p:to>
                                        <p:strVal val="visible"/>
                                      </p:to>
                                    </p:set>
                                    <p:anim calcmode="lin" valueType="num">
                                      <p:cBhvr additive="base">
                                        <p:cTn id="91" dur="500" fill="hold"/>
                                        <p:tgtEl>
                                          <p:spTgt spid="3">
                                            <p:txEl>
                                              <p:pRg st="14" end="14"/>
                                            </p:txEl>
                                          </p:spTgt>
                                        </p:tgtEl>
                                        <p:attrNameLst>
                                          <p:attrName>ppt_x</p:attrName>
                                        </p:attrNameLst>
                                      </p:cBhvr>
                                      <p:tavLst>
                                        <p:tav tm="0">
                                          <p:val>
                                            <p:strVal val="#ppt_x"/>
                                          </p:val>
                                        </p:tav>
                                        <p:tav tm="100000">
                                          <p:val>
                                            <p:strVal val="#ppt_x"/>
                                          </p:val>
                                        </p:tav>
                                      </p:tavLst>
                                    </p:anim>
                                    <p:anim calcmode="lin" valueType="num">
                                      <p:cBhvr additive="base">
                                        <p:cTn id="92" dur="500" fill="hold"/>
                                        <p:tgtEl>
                                          <p:spTgt spid="3">
                                            <p:txEl>
                                              <p:pRg st="14" end="14"/>
                                            </p:txEl>
                                          </p:spTgt>
                                        </p:tgtEl>
                                        <p:attrNameLst>
                                          <p:attrName>ppt_y</p:attrName>
                                        </p:attrNameLst>
                                      </p:cBhvr>
                                      <p:tavLst>
                                        <p:tav tm="0">
                                          <p:val>
                                            <p:strVal val="1+#ppt_h/2"/>
                                          </p:val>
                                        </p:tav>
                                        <p:tav tm="100000">
                                          <p:val>
                                            <p:strVal val="#ppt_y"/>
                                          </p:val>
                                        </p:tav>
                                      </p:tavLst>
                                    </p:anim>
                                  </p:childTnLst>
                                </p:cTn>
                              </p:par>
                            </p:childTnLst>
                          </p:cTn>
                        </p:par>
                      </p:childTnLst>
                    </p:cTn>
                  </p:par>
                  <p:par>
                    <p:cTn id="93" fill="hold">
                      <p:stCondLst>
                        <p:cond delay="indefinite"/>
                      </p:stCondLst>
                      <p:childTnLst>
                        <p:par>
                          <p:cTn id="94" fill="hold">
                            <p:stCondLst>
                              <p:cond delay="0"/>
                            </p:stCondLst>
                            <p:childTnLst>
                              <p:par>
                                <p:cTn id="95" presetID="2" presetClass="entr" presetSubtype="4" fill="hold" grpId="0" nodeType="clickEffect">
                                  <p:stCondLst>
                                    <p:cond delay="0"/>
                                  </p:stCondLst>
                                  <p:childTnLst>
                                    <p:set>
                                      <p:cBhvr>
                                        <p:cTn id="96" dur="1" fill="hold">
                                          <p:stCondLst>
                                            <p:cond delay="0"/>
                                          </p:stCondLst>
                                        </p:cTn>
                                        <p:tgtEl>
                                          <p:spTgt spid="3">
                                            <p:txEl>
                                              <p:pRg st="15" end="15"/>
                                            </p:txEl>
                                          </p:spTgt>
                                        </p:tgtEl>
                                        <p:attrNameLst>
                                          <p:attrName>style.visibility</p:attrName>
                                        </p:attrNameLst>
                                      </p:cBhvr>
                                      <p:to>
                                        <p:strVal val="visible"/>
                                      </p:to>
                                    </p:set>
                                    <p:anim calcmode="lin" valueType="num">
                                      <p:cBhvr additive="base">
                                        <p:cTn id="97" dur="500" fill="hold"/>
                                        <p:tgtEl>
                                          <p:spTgt spid="3">
                                            <p:txEl>
                                              <p:pRg st="15" end="15"/>
                                            </p:txEl>
                                          </p:spTgt>
                                        </p:tgtEl>
                                        <p:attrNameLst>
                                          <p:attrName>ppt_x</p:attrName>
                                        </p:attrNameLst>
                                      </p:cBhvr>
                                      <p:tavLst>
                                        <p:tav tm="0">
                                          <p:val>
                                            <p:strVal val="#ppt_x"/>
                                          </p:val>
                                        </p:tav>
                                        <p:tav tm="100000">
                                          <p:val>
                                            <p:strVal val="#ppt_x"/>
                                          </p:val>
                                        </p:tav>
                                      </p:tavLst>
                                    </p:anim>
                                    <p:anim calcmode="lin" valueType="num">
                                      <p:cBhvr additive="base">
                                        <p:cTn id="98" dur="500" fill="hold"/>
                                        <p:tgtEl>
                                          <p:spTgt spid="3">
                                            <p:txEl>
                                              <p:pRg st="15" end="15"/>
                                            </p:txEl>
                                          </p:spTgt>
                                        </p:tgtEl>
                                        <p:attrNameLst>
                                          <p:attrName>ppt_y</p:attrName>
                                        </p:attrNameLst>
                                      </p:cBhvr>
                                      <p:tavLst>
                                        <p:tav tm="0">
                                          <p:val>
                                            <p:strVal val="1+#ppt_h/2"/>
                                          </p:val>
                                        </p:tav>
                                        <p:tav tm="100000">
                                          <p:val>
                                            <p:strVal val="#ppt_y"/>
                                          </p:val>
                                        </p:tav>
                                      </p:tavLst>
                                    </p:anim>
                                  </p:childTnLst>
                                </p:cTn>
                              </p:par>
                            </p:childTnLst>
                          </p:cTn>
                        </p:par>
                      </p:childTnLst>
                    </p:cTn>
                  </p:par>
                  <p:par>
                    <p:cTn id="99" fill="hold">
                      <p:stCondLst>
                        <p:cond delay="indefinite"/>
                      </p:stCondLst>
                      <p:childTnLst>
                        <p:par>
                          <p:cTn id="100" fill="hold">
                            <p:stCondLst>
                              <p:cond delay="0"/>
                            </p:stCondLst>
                            <p:childTnLst>
                              <p:par>
                                <p:cTn id="101" presetID="2" presetClass="entr" presetSubtype="4" fill="hold" grpId="0" nodeType="clickEffect">
                                  <p:stCondLst>
                                    <p:cond delay="0"/>
                                  </p:stCondLst>
                                  <p:childTnLst>
                                    <p:set>
                                      <p:cBhvr>
                                        <p:cTn id="102" dur="1" fill="hold">
                                          <p:stCondLst>
                                            <p:cond delay="0"/>
                                          </p:stCondLst>
                                        </p:cTn>
                                        <p:tgtEl>
                                          <p:spTgt spid="3">
                                            <p:txEl>
                                              <p:pRg st="16" end="16"/>
                                            </p:txEl>
                                          </p:spTgt>
                                        </p:tgtEl>
                                        <p:attrNameLst>
                                          <p:attrName>style.visibility</p:attrName>
                                        </p:attrNameLst>
                                      </p:cBhvr>
                                      <p:to>
                                        <p:strVal val="visible"/>
                                      </p:to>
                                    </p:set>
                                    <p:anim calcmode="lin" valueType="num">
                                      <p:cBhvr additive="base">
                                        <p:cTn id="103" dur="500" fill="hold"/>
                                        <p:tgtEl>
                                          <p:spTgt spid="3">
                                            <p:txEl>
                                              <p:pRg st="16" end="16"/>
                                            </p:txEl>
                                          </p:spTgt>
                                        </p:tgtEl>
                                        <p:attrNameLst>
                                          <p:attrName>ppt_x</p:attrName>
                                        </p:attrNameLst>
                                      </p:cBhvr>
                                      <p:tavLst>
                                        <p:tav tm="0">
                                          <p:val>
                                            <p:strVal val="#ppt_x"/>
                                          </p:val>
                                        </p:tav>
                                        <p:tav tm="100000">
                                          <p:val>
                                            <p:strVal val="#ppt_x"/>
                                          </p:val>
                                        </p:tav>
                                      </p:tavLst>
                                    </p:anim>
                                    <p:anim calcmode="lin" valueType="num">
                                      <p:cBhvr additive="base">
                                        <p:cTn id="104" dur="500" fill="hold"/>
                                        <p:tgtEl>
                                          <p:spTgt spid="3">
                                            <p:txEl>
                                              <p:pRg st="16" end="16"/>
                                            </p:txEl>
                                          </p:spTgt>
                                        </p:tgtEl>
                                        <p:attrNameLst>
                                          <p:attrName>ppt_y</p:attrName>
                                        </p:attrNameLst>
                                      </p:cBhvr>
                                      <p:tavLst>
                                        <p:tav tm="0">
                                          <p:val>
                                            <p:strVal val="1+#ppt_h/2"/>
                                          </p:val>
                                        </p:tav>
                                        <p:tav tm="100000">
                                          <p:val>
                                            <p:strVal val="#ppt_y"/>
                                          </p:val>
                                        </p:tav>
                                      </p:tavLst>
                                    </p:anim>
                                  </p:childTnLst>
                                </p:cTn>
                              </p:par>
                            </p:childTnLst>
                          </p:cTn>
                        </p:par>
                      </p:childTnLst>
                    </p:cTn>
                  </p:par>
                  <p:par>
                    <p:cTn id="105" fill="hold">
                      <p:stCondLst>
                        <p:cond delay="indefinite"/>
                      </p:stCondLst>
                      <p:childTnLst>
                        <p:par>
                          <p:cTn id="106" fill="hold">
                            <p:stCondLst>
                              <p:cond delay="0"/>
                            </p:stCondLst>
                            <p:childTnLst>
                              <p:par>
                                <p:cTn id="107" presetID="2" presetClass="entr" presetSubtype="4" fill="hold" grpId="0" nodeType="clickEffect">
                                  <p:stCondLst>
                                    <p:cond delay="0"/>
                                  </p:stCondLst>
                                  <p:childTnLst>
                                    <p:set>
                                      <p:cBhvr>
                                        <p:cTn id="108" dur="1" fill="hold">
                                          <p:stCondLst>
                                            <p:cond delay="0"/>
                                          </p:stCondLst>
                                        </p:cTn>
                                        <p:tgtEl>
                                          <p:spTgt spid="3">
                                            <p:txEl>
                                              <p:pRg st="17" end="17"/>
                                            </p:txEl>
                                          </p:spTgt>
                                        </p:tgtEl>
                                        <p:attrNameLst>
                                          <p:attrName>style.visibility</p:attrName>
                                        </p:attrNameLst>
                                      </p:cBhvr>
                                      <p:to>
                                        <p:strVal val="visible"/>
                                      </p:to>
                                    </p:set>
                                    <p:anim calcmode="lin" valueType="num">
                                      <p:cBhvr additive="base">
                                        <p:cTn id="109" dur="500" fill="hold"/>
                                        <p:tgtEl>
                                          <p:spTgt spid="3">
                                            <p:txEl>
                                              <p:pRg st="17" end="17"/>
                                            </p:txEl>
                                          </p:spTgt>
                                        </p:tgtEl>
                                        <p:attrNameLst>
                                          <p:attrName>ppt_x</p:attrName>
                                        </p:attrNameLst>
                                      </p:cBhvr>
                                      <p:tavLst>
                                        <p:tav tm="0">
                                          <p:val>
                                            <p:strVal val="#ppt_x"/>
                                          </p:val>
                                        </p:tav>
                                        <p:tav tm="100000">
                                          <p:val>
                                            <p:strVal val="#ppt_x"/>
                                          </p:val>
                                        </p:tav>
                                      </p:tavLst>
                                    </p:anim>
                                    <p:anim calcmode="lin" valueType="num">
                                      <p:cBhvr additive="base">
                                        <p:cTn id="110" dur="500" fill="hold"/>
                                        <p:tgtEl>
                                          <p:spTgt spid="3">
                                            <p:txEl>
                                              <p:pRg st="17" end="17"/>
                                            </p:txEl>
                                          </p:spTgt>
                                        </p:tgtEl>
                                        <p:attrNameLst>
                                          <p:attrName>ppt_y</p:attrName>
                                        </p:attrNameLst>
                                      </p:cBhvr>
                                      <p:tavLst>
                                        <p:tav tm="0">
                                          <p:val>
                                            <p:strVal val="1+#ppt_h/2"/>
                                          </p:val>
                                        </p:tav>
                                        <p:tav tm="100000">
                                          <p:val>
                                            <p:strVal val="#ppt_y"/>
                                          </p:val>
                                        </p:tav>
                                      </p:tavLst>
                                    </p:anim>
                                  </p:childTnLst>
                                </p:cTn>
                              </p:par>
                            </p:childTnLst>
                          </p:cTn>
                        </p:par>
                      </p:childTnLst>
                    </p:cTn>
                  </p:par>
                  <p:par>
                    <p:cTn id="111" fill="hold">
                      <p:stCondLst>
                        <p:cond delay="indefinite"/>
                      </p:stCondLst>
                      <p:childTnLst>
                        <p:par>
                          <p:cTn id="112" fill="hold">
                            <p:stCondLst>
                              <p:cond delay="0"/>
                            </p:stCondLst>
                            <p:childTnLst>
                              <p:par>
                                <p:cTn id="113" presetID="2" presetClass="entr" presetSubtype="4" fill="hold" grpId="0" nodeType="clickEffect">
                                  <p:stCondLst>
                                    <p:cond delay="0"/>
                                  </p:stCondLst>
                                  <p:childTnLst>
                                    <p:set>
                                      <p:cBhvr>
                                        <p:cTn id="114" dur="1" fill="hold">
                                          <p:stCondLst>
                                            <p:cond delay="0"/>
                                          </p:stCondLst>
                                        </p:cTn>
                                        <p:tgtEl>
                                          <p:spTgt spid="3">
                                            <p:txEl>
                                              <p:pRg st="18" end="18"/>
                                            </p:txEl>
                                          </p:spTgt>
                                        </p:tgtEl>
                                        <p:attrNameLst>
                                          <p:attrName>style.visibility</p:attrName>
                                        </p:attrNameLst>
                                      </p:cBhvr>
                                      <p:to>
                                        <p:strVal val="visible"/>
                                      </p:to>
                                    </p:set>
                                    <p:anim calcmode="lin" valueType="num">
                                      <p:cBhvr additive="base">
                                        <p:cTn id="115" dur="500" fill="hold"/>
                                        <p:tgtEl>
                                          <p:spTgt spid="3">
                                            <p:txEl>
                                              <p:pRg st="18" end="18"/>
                                            </p:txEl>
                                          </p:spTgt>
                                        </p:tgtEl>
                                        <p:attrNameLst>
                                          <p:attrName>ppt_x</p:attrName>
                                        </p:attrNameLst>
                                      </p:cBhvr>
                                      <p:tavLst>
                                        <p:tav tm="0">
                                          <p:val>
                                            <p:strVal val="#ppt_x"/>
                                          </p:val>
                                        </p:tav>
                                        <p:tav tm="100000">
                                          <p:val>
                                            <p:strVal val="#ppt_x"/>
                                          </p:val>
                                        </p:tav>
                                      </p:tavLst>
                                    </p:anim>
                                    <p:anim calcmode="lin" valueType="num">
                                      <p:cBhvr additive="base">
                                        <p:cTn id="116" dur="500" fill="hold"/>
                                        <p:tgtEl>
                                          <p:spTgt spid="3">
                                            <p:txEl>
                                              <p:pRg st="18" end="18"/>
                                            </p:txEl>
                                          </p:spTgt>
                                        </p:tgtEl>
                                        <p:attrNameLst>
                                          <p:attrName>ppt_y</p:attrName>
                                        </p:attrNameLst>
                                      </p:cBhvr>
                                      <p:tavLst>
                                        <p:tav tm="0">
                                          <p:val>
                                            <p:strVal val="1+#ppt_h/2"/>
                                          </p:val>
                                        </p:tav>
                                        <p:tav tm="100000">
                                          <p:val>
                                            <p:strVal val="#ppt_y"/>
                                          </p:val>
                                        </p:tav>
                                      </p:tavLst>
                                    </p:anim>
                                  </p:childTnLst>
                                </p:cTn>
                              </p:par>
                            </p:childTnLst>
                          </p:cTn>
                        </p:par>
                      </p:childTnLst>
                    </p:cTn>
                  </p:par>
                  <p:par>
                    <p:cTn id="117" fill="hold">
                      <p:stCondLst>
                        <p:cond delay="indefinite"/>
                      </p:stCondLst>
                      <p:childTnLst>
                        <p:par>
                          <p:cTn id="118" fill="hold">
                            <p:stCondLst>
                              <p:cond delay="0"/>
                            </p:stCondLst>
                            <p:childTnLst>
                              <p:par>
                                <p:cTn id="119" presetID="2" presetClass="entr" presetSubtype="4" fill="hold" grpId="0" nodeType="clickEffect">
                                  <p:stCondLst>
                                    <p:cond delay="0"/>
                                  </p:stCondLst>
                                  <p:childTnLst>
                                    <p:set>
                                      <p:cBhvr>
                                        <p:cTn id="120" dur="1" fill="hold">
                                          <p:stCondLst>
                                            <p:cond delay="0"/>
                                          </p:stCondLst>
                                        </p:cTn>
                                        <p:tgtEl>
                                          <p:spTgt spid="3">
                                            <p:txEl>
                                              <p:pRg st="19" end="19"/>
                                            </p:txEl>
                                          </p:spTgt>
                                        </p:tgtEl>
                                        <p:attrNameLst>
                                          <p:attrName>style.visibility</p:attrName>
                                        </p:attrNameLst>
                                      </p:cBhvr>
                                      <p:to>
                                        <p:strVal val="visible"/>
                                      </p:to>
                                    </p:set>
                                    <p:anim calcmode="lin" valueType="num">
                                      <p:cBhvr additive="base">
                                        <p:cTn id="121" dur="500" fill="hold"/>
                                        <p:tgtEl>
                                          <p:spTgt spid="3">
                                            <p:txEl>
                                              <p:pRg st="19" end="19"/>
                                            </p:txEl>
                                          </p:spTgt>
                                        </p:tgtEl>
                                        <p:attrNameLst>
                                          <p:attrName>ppt_x</p:attrName>
                                        </p:attrNameLst>
                                      </p:cBhvr>
                                      <p:tavLst>
                                        <p:tav tm="0">
                                          <p:val>
                                            <p:strVal val="#ppt_x"/>
                                          </p:val>
                                        </p:tav>
                                        <p:tav tm="100000">
                                          <p:val>
                                            <p:strVal val="#ppt_x"/>
                                          </p:val>
                                        </p:tav>
                                      </p:tavLst>
                                    </p:anim>
                                    <p:anim calcmode="lin" valueType="num">
                                      <p:cBhvr additive="base">
                                        <p:cTn id="122" dur="500" fill="hold"/>
                                        <p:tgtEl>
                                          <p:spTgt spid="3">
                                            <p:txEl>
                                              <p:pRg st="19" end="19"/>
                                            </p:txEl>
                                          </p:spTgt>
                                        </p:tgtEl>
                                        <p:attrNameLst>
                                          <p:attrName>ppt_y</p:attrName>
                                        </p:attrNameLst>
                                      </p:cBhvr>
                                      <p:tavLst>
                                        <p:tav tm="0">
                                          <p:val>
                                            <p:strVal val="1+#ppt_h/2"/>
                                          </p:val>
                                        </p:tav>
                                        <p:tav tm="100000">
                                          <p:val>
                                            <p:strVal val="#ppt_y"/>
                                          </p:val>
                                        </p:tav>
                                      </p:tavLst>
                                    </p:anim>
                                  </p:childTnLst>
                                </p:cTn>
                              </p:par>
                            </p:childTnLst>
                          </p:cTn>
                        </p:par>
                      </p:childTnLst>
                    </p:cTn>
                  </p:par>
                  <p:par>
                    <p:cTn id="123" fill="hold">
                      <p:stCondLst>
                        <p:cond delay="indefinite"/>
                      </p:stCondLst>
                      <p:childTnLst>
                        <p:par>
                          <p:cTn id="124" fill="hold">
                            <p:stCondLst>
                              <p:cond delay="0"/>
                            </p:stCondLst>
                            <p:childTnLst>
                              <p:par>
                                <p:cTn id="125" presetID="2" presetClass="entr" presetSubtype="4" fill="hold" grpId="0" nodeType="clickEffect">
                                  <p:stCondLst>
                                    <p:cond delay="0"/>
                                  </p:stCondLst>
                                  <p:childTnLst>
                                    <p:set>
                                      <p:cBhvr>
                                        <p:cTn id="126" dur="1" fill="hold">
                                          <p:stCondLst>
                                            <p:cond delay="0"/>
                                          </p:stCondLst>
                                        </p:cTn>
                                        <p:tgtEl>
                                          <p:spTgt spid="3">
                                            <p:txEl>
                                              <p:pRg st="20" end="20"/>
                                            </p:txEl>
                                          </p:spTgt>
                                        </p:tgtEl>
                                        <p:attrNameLst>
                                          <p:attrName>style.visibility</p:attrName>
                                        </p:attrNameLst>
                                      </p:cBhvr>
                                      <p:to>
                                        <p:strVal val="visible"/>
                                      </p:to>
                                    </p:set>
                                    <p:anim calcmode="lin" valueType="num">
                                      <p:cBhvr additive="base">
                                        <p:cTn id="127" dur="500" fill="hold"/>
                                        <p:tgtEl>
                                          <p:spTgt spid="3">
                                            <p:txEl>
                                              <p:pRg st="20" end="20"/>
                                            </p:txEl>
                                          </p:spTgt>
                                        </p:tgtEl>
                                        <p:attrNameLst>
                                          <p:attrName>ppt_x</p:attrName>
                                        </p:attrNameLst>
                                      </p:cBhvr>
                                      <p:tavLst>
                                        <p:tav tm="0">
                                          <p:val>
                                            <p:strVal val="#ppt_x"/>
                                          </p:val>
                                        </p:tav>
                                        <p:tav tm="100000">
                                          <p:val>
                                            <p:strVal val="#ppt_x"/>
                                          </p:val>
                                        </p:tav>
                                      </p:tavLst>
                                    </p:anim>
                                    <p:anim calcmode="lin" valueType="num">
                                      <p:cBhvr additive="base">
                                        <p:cTn id="128" dur="500" fill="hold"/>
                                        <p:tgtEl>
                                          <p:spTgt spid="3">
                                            <p:txEl>
                                              <p:pRg st="20" end="2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04632"/>
            <a:ext cx="8712326" cy="1690831"/>
          </a:xfrm>
        </p:spPr>
        <p:txBody>
          <a:bodyPr>
            <a:normAutofit fontScale="90000"/>
          </a:bodyPr>
          <a:lstStyle/>
          <a:p>
            <a:r>
              <a:rPr lang="en-US" dirty="0"/>
              <a:t>Difference between </a:t>
            </a:r>
            <a:r>
              <a:rPr lang="en-US" dirty="0" err="1"/>
              <a:t>ServletRequest.getRequestDispatcher</a:t>
            </a:r>
            <a:r>
              <a:rPr lang="en-US" dirty="0"/>
              <a:t> and </a:t>
            </a:r>
            <a:r>
              <a:rPr lang="en-US" dirty="0" err="1"/>
              <a:t>ServletContext.getRequestDispatcher</a:t>
            </a:r>
            <a:endParaRPr lang="en-US" dirty="0"/>
          </a:p>
        </p:txBody>
      </p:sp>
      <p:sp>
        <p:nvSpPr>
          <p:cNvPr id="3" name="Content Placeholder 2"/>
          <p:cNvSpPr>
            <a:spLocks noGrp="1"/>
          </p:cNvSpPr>
          <p:nvPr>
            <p:ph idx="1"/>
          </p:nvPr>
        </p:nvSpPr>
        <p:spPr/>
        <p:txBody>
          <a:bodyPr/>
          <a:lstStyle/>
          <a:p>
            <a:r>
              <a:rPr lang="en-US" dirty="0" err="1"/>
              <a:t>ServletRequest.getRequestDispatcher</a:t>
            </a:r>
            <a:r>
              <a:rPr lang="en-US" dirty="0"/>
              <a:t>() is taking the relative path of the </a:t>
            </a:r>
            <a:r>
              <a:rPr lang="en-US" dirty="0" err="1"/>
              <a:t>url</a:t>
            </a:r>
            <a:r>
              <a:rPr lang="en-US" dirty="0"/>
              <a:t> as argument</a:t>
            </a:r>
            <a:br>
              <a:rPr lang="en-US" dirty="0"/>
            </a:br>
            <a:r>
              <a:rPr lang="en-US" dirty="0"/>
              <a:t>(Ex- /</a:t>
            </a:r>
            <a:r>
              <a:rPr lang="en-US" dirty="0" err="1"/>
              <a:t>home.jsp</a:t>
            </a:r>
            <a:r>
              <a:rPr lang="en-US" dirty="0" smtClean="0"/>
              <a:t>)</a:t>
            </a:r>
          </a:p>
          <a:p>
            <a:r>
              <a:rPr lang="en-US" dirty="0" err="1"/>
              <a:t>request.getRequestDispatcher</a:t>
            </a:r>
            <a:r>
              <a:rPr lang="en-US" dirty="0"/>
              <a:t>("/</a:t>
            </a:r>
            <a:r>
              <a:rPr lang="en-US" dirty="0" err="1"/>
              <a:t>home.jsp</a:t>
            </a:r>
            <a:r>
              <a:rPr lang="en-US" dirty="0"/>
              <a:t>");t/</a:t>
            </a:r>
            <a:r>
              <a:rPr lang="en-US" dirty="0" err="1"/>
              <a:t>home.jsp</a:t>
            </a:r>
            <a:r>
              <a:rPr lang="en-US" dirty="0" smtClean="0"/>
              <a:t>");</a:t>
            </a:r>
          </a:p>
          <a:p>
            <a:endParaRPr lang="en-US" dirty="0"/>
          </a:p>
          <a:p>
            <a:r>
              <a:rPr lang="en-US" dirty="0" err="1"/>
              <a:t>ServletContext.getRequestDispatcher</a:t>
            </a:r>
            <a:r>
              <a:rPr lang="en-US" dirty="0"/>
              <a:t>() is taking the absolute path of the </a:t>
            </a:r>
            <a:r>
              <a:rPr lang="en-US" dirty="0" err="1"/>
              <a:t>url</a:t>
            </a:r>
            <a:r>
              <a:rPr lang="en-US" dirty="0"/>
              <a:t> as argument.</a:t>
            </a:r>
            <a:br>
              <a:rPr lang="en-US" dirty="0"/>
            </a:br>
            <a:r>
              <a:rPr lang="en-US" dirty="0"/>
              <a:t>(Ex- /</a:t>
            </a:r>
            <a:r>
              <a:rPr lang="en-US" dirty="0" err="1"/>
              <a:t>MyPackage</a:t>
            </a:r>
            <a:r>
              <a:rPr lang="en-US" dirty="0"/>
              <a:t>/</a:t>
            </a:r>
            <a:r>
              <a:rPr lang="en-US" dirty="0" err="1"/>
              <a:t>home.jsp</a:t>
            </a:r>
            <a:r>
              <a:rPr lang="en-US" dirty="0" smtClean="0"/>
              <a:t>)</a:t>
            </a:r>
          </a:p>
          <a:p>
            <a:r>
              <a:rPr lang="en-US" dirty="0" err="1" smtClean="0"/>
              <a:t>getServletContext</a:t>
            </a:r>
            <a:r>
              <a:rPr lang="en-US" dirty="0"/>
              <a:t>().</a:t>
            </a:r>
            <a:r>
              <a:rPr lang="en-US" dirty="0" err="1"/>
              <a:t>getRequestDispatcher</a:t>
            </a:r>
            <a:r>
              <a:rPr lang="en-US" dirty="0"/>
              <a:t>("/</a:t>
            </a:r>
            <a:r>
              <a:rPr lang="en-US" dirty="0" err="1"/>
              <a:t>ContextRoot</a:t>
            </a:r>
            <a:r>
              <a:rPr lang="en-US" dirty="0"/>
              <a:t>/</a:t>
            </a:r>
            <a:r>
              <a:rPr lang="en-US" dirty="0" err="1"/>
              <a:t>home.jsp</a:t>
            </a:r>
            <a:r>
              <a:rPr lang="en-US" dirty="0" smtClean="0"/>
              <a:t>");</a:t>
            </a:r>
          </a:p>
          <a:p>
            <a:r>
              <a:rPr lang="en-US" smtClean="0"/>
              <a:t>It is </a:t>
            </a:r>
            <a:r>
              <a:rPr lang="en-US" dirty="0"/>
              <a:t>for </a:t>
            </a:r>
            <a:r>
              <a:rPr lang="en-US" dirty="0" err="1"/>
              <a:t>chainig</a:t>
            </a:r>
            <a:r>
              <a:rPr lang="en-US" dirty="0"/>
              <a:t> two web applications with in the same server/two different servers</a:t>
            </a:r>
            <a:endParaRPr lang="en-US" dirty="0" smtClean="0"/>
          </a:p>
        </p:txBody>
      </p:sp>
      <p:sp>
        <p:nvSpPr>
          <p:cNvPr id="4" name="Date Placeholder 3"/>
          <p:cNvSpPr>
            <a:spLocks noGrp="1"/>
          </p:cNvSpPr>
          <p:nvPr>
            <p:ph type="dt" sz="half" idx="10"/>
          </p:nvPr>
        </p:nvSpPr>
        <p:spPr/>
        <p:txBody>
          <a:bodyPr/>
          <a:lstStyle/>
          <a:p>
            <a:fld id="{503DAE4C-4195-4704-B7C8-93860A1CBBB7}" type="datetime1">
              <a:rPr lang="en-US" smtClean="0"/>
              <a:t>9/7/2017</a:t>
            </a:fld>
            <a:endParaRPr lang="en-US"/>
          </a:p>
        </p:txBody>
      </p:sp>
      <p:sp>
        <p:nvSpPr>
          <p:cNvPr id="5" name="Footer Placeholder 4"/>
          <p:cNvSpPr>
            <a:spLocks noGrp="1"/>
          </p:cNvSpPr>
          <p:nvPr>
            <p:ph type="ftr" sz="quarter" idx="11"/>
          </p:nvPr>
        </p:nvSpPr>
        <p:spPr/>
        <p:txBody>
          <a:bodyPr/>
          <a:lstStyle/>
          <a:p>
            <a:r>
              <a:rPr lang="en-US" smtClean="0"/>
              <a:t>Presented by MangaRao</a:t>
            </a:r>
            <a:endParaRPr lang="en-US"/>
          </a:p>
        </p:txBody>
      </p:sp>
      <p:sp>
        <p:nvSpPr>
          <p:cNvPr id="6" name="Slide Number Placeholder 5"/>
          <p:cNvSpPr>
            <a:spLocks noGrp="1"/>
          </p:cNvSpPr>
          <p:nvPr>
            <p:ph type="sldNum" sz="quarter" idx="12"/>
          </p:nvPr>
        </p:nvSpPr>
        <p:spPr/>
        <p:txBody>
          <a:bodyPr/>
          <a:lstStyle/>
          <a:p>
            <a:fld id="{35BFF406-3737-46B9-A376-2F6246C6C410}" type="slidenum">
              <a:rPr lang="en-US" smtClean="0"/>
              <a:t>151</a:t>
            </a:fld>
            <a:endParaRPr lang="en-US"/>
          </a:p>
        </p:txBody>
      </p:sp>
    </p:spTree>
    <p:extLst>
      <p:ext uri="{BB962C8B-B14F-4D97-AF65-F5344CB8AC3E}">
        <p14:creationId xmlns:p14="http://schemas.microsoft.com/office/powerpoint/2010/main" val="2940646174"/>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p:txBody>
          <a:bodyPr/>
          <a:lstStyle/>
          <a:p>
            <a:r>
              <a:rPr lang="en-US" dirty="0" err="1"/>
              <a:t>SendRedirect</a:t>
            </a:r>
            <a:r>
              <a:rPr lang="en-US" dirty="0"/>
              <a:t> in servlet</a:t>
            </a:r>
            <a:br>
              <a:rPr lang="en-US" dirty="0"/>
            </a:br>
            <a:endParaRPr lang="en-US" dirty="0"/>
          </a:p>
        </p:txBody>
      </p:sp>
      <p:sp>
        <p:nvSpPr>
          <p:cNvPr id="8" name="Subtitle 7"/>
          <p:cNvSpPr>
            <a:spLocks noGrp="1"/>
          </p:cNvSpPr>
          <p:nvPr>
            <p:ph type="subTitle" idx="1"/>
          </p:nvPr>
        </p:nvSpPr>
        <p:spPr/>
        <p:txBody>
          <a:bodyPr/>
          <a:lstStyle/>
          <a:p>
            <a:r>
              <a:rPr lang="en-US" dirty="0" err="1" smtClean="0"/>
              <a:t>SendRedirect</a:t>
            </a:r>
            <a:endParaRPr lang="en-US" dirty="0"/>
          </a:p>
        </p:txBody>
      </p:sp>
      <p:sp>
        <p:nvSpPr>
          <p:cNvPr id="4" name="Date Placeholder 3"/>
          <p:cNvSpPr>
            <a:spLocks noGrp="1"/>
          </p:cNvSpPr>
          <p:nvPr>
            <p:ph type="dt" sz="half" idx="10"/>
          </p:nvPr>
        </p:nvSpPr>
        <p:spPr/>
        <p:txBody>
          <a:bodyPr/>
          <a:lstStyle/>
          <a:p>
            <a:fld id="{503DAE4C-4195-4704-B7C8-93860A1CBBB7}" type="datetime1">
              <a:rPr lang="en-US" smtClean="0"/>
              <a:t>9/7/2017</a:t>
            </a:fld>
            <a:endParaRPr lang="en-US"/>
          </a:p>
        </p:txBody>
      </p:sp>
      <p:sp>
        <p:nvSpPr>
          <p:cNvPr id="5" name="Footer Placeholder 4"/>
          <p:cNvSpPr>
            <a:spLocks noGrp="1"/>
          </p:cNvSpPr>
          <p:nvPr>
            <p:ph type="ftr" sz="quarter" idx="11"/>
          </p:nvPr>
        </p:nvSpPr>
        <p:spPr/>
        <p:txBody>
          <a:bodyPr/>
          <a:lstStyle/>
          <a:p>
            <a:r>
              <a:rPr lang="en-US" smtClean="0"/>
              <a:t>Presented by MangaRao</a:t>
            </a:r>
            <a:endParaRPr lang="en-US"/>
          </a:p>
        </p:txBody>
      </p:sp>
      <p:sp>
        <p:nvSpPr>
          <p:cNvPr id="6" name="Slide Number Placeholder 5"/>
          <p:cNvSpPr>
            <a:spLocks noGrp="1"/>
          </p:cNvSpPr>
          <p:nvPr>
            <p:ph type="sldNum" sz="quarter" idx="12"/>
          </p:nvPr>
        </p:nvSpPr>
        <p:spPr/>
        <p:txBody>
          <a:bodyPr/>
          <a:lstStyle/>
          <a:p>
            <a:fld id="{35BFF406-3737-46B9-A376-2F6246C6C410}" type="slidenum">
              <a:rPr lang="en-US" smtClean="0"/>
              <a:t>152</a:t>
            </a:fld>
            <a:endParaRPr lang="en-US"/>
          </a:p>
        </p:txBody>
      </p:sp>
    </p:spTree>
    <p:extLst>
      <p:ext uri="{BB962C8B-B14F-4D97-AF65-F5344CB8AC3E}">
        <p14:creationId xmlns:p14="http://schemas.microsoft.com/office/powerpoint/2010/main" val="1462498764"/>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SendRedirect</a:t>
            </a:r>
            <a:endParaRPr lang="en-US" dirty="0"/>
          </a:p>
        </p:txBody>
      </p:sp>
      <p:sp>
        <p:nvSpPr>
          <p:cNvPr id="3" name="Content Placeholder 2"/>
          <p:cNvSpPr>
            <a:spLocks noGrp="1"/>
          </p:cNvSpPr>
          <p:nvPr>
            <p:ph idx="1"/>
          </p:nvPr>
        </p:nvSpPr>
        <p:spPr/>
        <p:txBody>
          <a:bodyPr/>
          <a:lstStyle/>
          <a:p>
            <a:r>
              <a:rPr lang="en-US" dirty="0"/>
              <a:t>The </a:t>
            </a:r>
            <a:r>
              <a:rPr lang="en-US" b="1" dirty="0" err="1"/>
              <a:t>sendRedirect</a:t>
            </a:r>
            <a:r>
              <a:rPr lang="en-US" b="1" dirty="0"/>
              <a:t>()</a:t>
            </a:r>
            <a:r>
              <a:rPr lang="en-US" dirty="0"/>
              <a:t> method of </a:t>
            </a:r>
            <a:r>
              <a:rPr lang="en-US" b="1" dirty="0" err="1"/>
              <a:t>HttpServletResponse</a:t>
            </a:r>
            <a:r>
              <a:rPr lang="en-US" dirty="0"/>
              <a:t> interface can be used to redirect response to another resource, it may be servlet, </a:t>
            </a:r>
            <a:r>
              <a:rPr lang="en-US" dirty="0" err="1"/>
              <a:t>jsp</a:t>
            </a:r>
            <a:r>
              <a:rPr lang="en-US" dirty="0"/>
              <a:t> or html file.</a:t>
            </a:r>
          </a:p>
          <a:p>
            <a:r>
              <a:rPr lang="en-US" dirty="0"/>
              <a:t>It accepts relative as well as absolute URL.</a:t>
            </a:r>
          </a:p>
          <a:p>
            <a:r>
              <a:rPr lang="en-US" dirty="0"/>
              <a:t>It works at client side because it uses the </a:t>
            </a:r>
            <a:r>
              <a:rPr lang="en-US" dirty="0" err="1"/>
              <a:t>url</a:t>
            </a:r>
            <a:r>
              <a:rPr lang="en-US" dirty="0"/>
              <a:t> bar of the browser to make another request. So, it can work inside and outside the server.</a:t>
            </a:r>
          </a:p>
          <a:p>
            <a:endParaRPr lang="en-US" dirty="0"/>
          </a:p>
        </p:txBody>
      </p:sp>
      <p:sp>
        <p:nvSpPr>
          <p:cNvPr id="4" name="Date Placeholder 3"/>
          <p:cNvSpPr>
            <a:spLocks noGrp="1"/>
          </p:cNvSpPr>
          <p:nvPr>
            <p:ph type="dt" sz="half" idx="10"/>
          </p:nvPr>
        </p:nvSpPr>
        <p:spPr/>
        <p:txBody>
          <a:bodyPr/>
          <a:lstStyle/>
          <a:p>
            <a:fld id="{503DAE4C-4195-4704-B7C8-93860A1CBBB7}" type="datetime1">
              <a:rPr lang="en-US" smtClean="0"/>
              <a:t>9/7/2017</a:t>
            </a:fld>
            <a:endParaRPr lang="en-US"/>
          </a:p>
        </p:txBody>
      </p:sp>
      <p:sp>
        <p:nvSpPr>
          <p:cNvPr id="5" name="Footer Placeholder 4"/>
          <p:cNvSpPr>
            <a:spLocks noGrp="1"/>
          </p:cNvSpPr>
          <p:nvPr>
            <p:ph type="ftr" sz="quarter" idx="11"/>
          </p:nvPr>
        </p:nvSpPr>
        <p:spPr/>
        <p:txBody>
          <a:bodyPr/>
          <a:lstStyle/>
          <a:p>
            <a:r>
              <a:rPr lang="en-US" smtClean="0"/>
              <a:t>Presented by MangaRao</a:t>
            </a:r>
            <a:endParaRPr lang="en-US"/>
          </a:p>
        </p:txBody>
      </p:sp>
      <p:sp>
        <p:nvSpPr>
          <p:cNvPr id="6" name="Slide Number Placeholder 5"/>
          <p:cNvSpPr>
            <a:spLocks noGrp="1"/>
          </p:cNvSpPr>
          <p:nvPr>
            <p:ph type="sldNum" sz="quarter" idx="12"/>
          </p:nvPr>
        </p:nvSpPr>
        <p:spPr/>
        <p:txBody>
          <a:bodyPr/>
          <a:lstStyle/>
          <a:p>
            <a:fld id="{35BFF406-3737-46B9-A376-2F6246C6C410}" type="slidenum">
              <a:rPr lang="en-US" smtClean="0"/>
              <a:t>153</a:t>
            </a:fld>
            <a:endParaRPr lang="en-US"/>
          </a:p>
        </p:txBody>
      </p:sp>
    </p:spTree>
    <p:extLst>
      <p:ext uri="{BB962C8B-B14F-4D97-AF65-F5344CB8AC3E}">
        <p14:creationId xmlns:p14="http://schemas.microsoft.com/office/powerpoint/2010/main" val="484105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How can we invoke another servlet in a different application?</a:t>
            </a:r>
            <a:br>
              <a:rPr lang="en-US" b="1" dirty="0"/>
            </a:br>
            <a:endParaRPr lang="en-US" dirty="0"/>
          </a:p>
        </p:txBody>
      </p:sp>
      <p:sp>
        <p:nvSpPr>
          <p:cNvPr id="3" name="Content Placeholder 2"/>
          <p:cNvSpPr>
            <a:spLocks noGrp="1"/>
          </p:cNvSpPr>
          <p:nvPr>
            <p:ph idx="1"/>
          </p:nvPr>
        </p:nvSpPr>
        <p:spPr/>
        <p:txBody>
          <a:bodyPr/>
          <a:lstStyle/>
          <a:p>
            <a:r>
              <a:rPr lang="en-US" dirty="0"/>
              <a:t>We can’t use </a:t>
            </a:r>
            <a:r>
              <a:rPr lang="en-US" dirty="0" err="1"/>
              <a:t>RequestDispatcher</a:t>
            </a:r>
            <a:r>
              <a:rPr lang="en-US" dirty="0"/>
              <a:t> to invoke servlet from another application because it’s specific for the application. If we have to forward the request to a resource in another application, we can use </a:t>
            </a:r>
            <a:r>
              <a:rPr lang="en-US" dirty="0" err="1"/>
              <a:t>ServletResponse</a:t>
            </a:r>
            <a:r>
              <a:rPr lang="en-US" dirty="0"/>
              <a:t> </a:t>
            </a:r>
            <a:r>
              <a:rPr lang="en-US" dirty="0" err="1"/>
              <a:t>sendRedirect</a:t>
            </a:r>
            <a:r>
              <a:rPr lang="en-US" dirty="0"/>
              <a:t>() method and provide complete URL of another servlet. This sends the response to client with response code as 302 to forward the request to another URL. If we have to send some data also, we can use cookies that will be part of the servlet response and sent in the request to another servlet.</a:t>
            </a:r>
          </a:p>
        </p:txBody>
      </p:sp>
      <p:sp>
        <p:nvSpPr>
          <p:cNvPr id="4" name="Date Placeholder 3"/>
          <p:cNvSpPr>
            <a:spLocks noGrp="1"/>
          </p:cNvSpPr>
          <p:nvPr>
            <p:ph type="dt" sz="half" idx="10"/>
          </p:nvPr>
        </p:nvSpPr>
        <p:spPr/>
        <p:txBody>
          <a:bodyPr/>
          <a:lstStyle/>
          <a:p>
            <a:fld id="{503DAE4C-4195-4704-B7C8-93860A1CBBB7}" type="datetime1">
              <a:rPr lang="en-US" smtClean="0"/>
              <a:t>9/7/2017</a:t>
            </a:fld>
            <a:endParaRPr lang="en-US"/>
          </a:p>
        </p:txBody>
      </p:sp>
      <p:sp>
        <p:nvSpPr>
          <p:cNvPr id="5" name="Footer Placeholder 4"/>
          <p:cNvSpPr>
            <a:spLocks noGrp="1"/>
          </p:cNvSpPr>
          <p:nvPr>
            <p:ph type="ftr" sz="quarter" idx="11"/>
          </p:nvPr>
        </p:nvSpPr>
        <p:spPr/>
        <p:txBody>
          <a:bodyPr/>
          <a:lstStyle/>
          <a:p>
            <a:r>
              <a:rPr lang="en-US" smtClean="0"/>
              <a:t>Presented by MangaRao</a:t>
            </a:r>
            <a:endParaRPr lang="en-US"/>
          </a:p>
        </p:txBody>
      </p:sp>
      <p:sp>
        <p:nvSpPr>
          <p:cNvPr id="6" name="Slide Number Placeholder 5"/>
          <p:cNvSpPr>
            <a:spLocks noGrp="1"/>
          </p:cNvSpPr>
          <p:nvPr>
            <p:ph type="sldNum" sz="quarter" idx="12"/>
          </p:nvPr>
        </p:nvSpPr>
        <p:spPr/>
        <p:txBody>
          <a:bodyPr/>
          <a:lstStyle/>
          <a:p>
            <a:fld id="{35BFF406-3737-46B9-A376-2F6246C6C410}" type="slidenum">
              <a:rPr lang="en-US" smtClean="0"/>
              <a:t>154</a:t>
            </a:fld>
            <a:endParaRPr lang="en-US"/>
          </a:p>
        </p:txBody>
      </p:sp>
    </p:spTree>
    <p:extLst>
      <p:ext uri="{BB962C8B-B14F-4D97-AF65-F5344CB8AC3E}">
        <p14:creationId xmlns:p14="http://schemas.microsoft.com/office/powerpoint/2010/main" val="721078218"/>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Difference between forward() and </a:t>
            </a:r>
            <a:r>
              <a:rPr lang="en-US" dirty="0" err="1"/>
              <a:t>sendRedirect</a:t>
            </a:r>
            <a:r>
              <a:rPr lang="en-US" dirty="0"/>
              <a:t>() method</a:t>
            </a:r>
            <a:br>
              <a:rPr lang="en-US" dirty="0"/>
            </a:br>
            <a:endParaRPr lang="en-US" dirty="0"/>
          </a:p>
        </p:txBody>
      </p:sp>
      <p:graphicFrame>
        <p:nvGraphicFramePr>
          <p:cNvPr id="7" name="Content Placeholder 6"/>
          <p:cNvGraphicFramePr>
            <a:graphicFrameLocks noGrp="1"/>
          </p:cNvGraphicFramePr>
          <p:nvPr>
            <p:ph idx="1"/>
          </p:nvPr>
        </p:nvGraphicFramePr>
        <p:xfrm>
          <a:off x="805803" y="2402046"/>
          <a:ext cx="8340432" cy="3398520"/>
        </p:xfrm>
        <a:graphic>
          <a:graphicData uri="http://schemas.openxmlformats.org/drawingml/2006/table">
            <a:tbl>
              <a:tblPr/>
              <a:tblGrid>
                <a:gridCol w="4170216"/>
                <a:gridCol w="4170216"/>
              </a:tblGrid>
              <a:tr h="0">
                <a:tc>
                  <a:txBody>
                    <a:bodyPr/>
                    <a:lstStyle/>
                    <a:p>
                      <a:pPr algn="l" fontAlgn="t"/>
                      <a:r>
                        <a:rPr lang="en-US" dirty="0">
                          <a:solidFill>
                            <a:srgbClr val="000000"/>
                          </a:solidFill>
                          <a:effectLst/>
                          <a:latin typeface="times new roman" panose="02020603050405020304" pitchFamily="18" charset="0"/>
                        </a:rPr>
                        <a:t>forward() method</a:t>
                      </a:r>
                    </a:p>
                  </a:txBody>
                  <a:tcPr marL="38100" marR="38100" marT="38100" marB="38100">
                    <a:lnL w="7620" cap="flat" cmpd="sng" algn="ctr">
                      <a:solidFill>
                        <a:srgbClr val="5810C1"/>
                      </a:solidFill>
                      <a:prstDash val="solid"/>
                      <a:round/>
                      <a:headEnd type="none" w="med" len="med"/>
                      <a:tailEnd type="none" w="med" len="med"/>
                    </a:lnL>
                    <a:lnR w="7620" cap="flat" cmpd="sng" algn="ctr">
                      <a:solidFill>
                        <a:srgbClr val="5810C1"/>
                      </a:solidFill>
                      <a:prstDash val="solid"/>
                      <a:round/>
                      <a:headEnd type="none" w="med" len="med"/>
                      <a:tailEnd type="none" w="med" len="med"/>
                    </a:lnR>
                    <a:lnT w="7620" cap="flat" cmpd="sng" algn="ctr">
                      <a:solidFill>
                        <a:srgbClr val="5810C1"/>
                      </a:solidFill>
                      <a:prstDash val="solid"/>
                      <a:round/>
                      <a:headEnd type="none" w="med" len="med"/>
                      <a:tailEnd type="none" w="med" len="med"/>
                    </a:lnT>
                    <a:lnB w="7620" cap="flat" cmpd="sng" algn="ctr">
                      <a:solidFill>
                        <a:srgbClr val="FFC0CB"/>
                      </a:solidFill>
                      <a:prstDash val="solid"/>
                      <a:round/>
                      <a:headEnd type="none" w="med" len="med"/>
                      <a:tailEnd type="none" w="med" len="med"/>
                    </a:lnB>
                    <a:solidFill>
                      <a:srgbClr val="F6FFE1"/>
                    </a:solidFill>
                  </a:tcPr>
                </a:tc>
                <a:tc>
                  <a:txBody>
                    <a:bodyPr/>
                    <a:lstStyle/>
                    <a:p>
                      <a:pPr algn="l" fontAlgn="t"/>
                      <a:r>
                        <a:rPr lang="en-US">
                          <a:solidFill>
                            <a:srgbClr val="000000"/>
                          </a:solidFill>
                          <a:effectLst/>
                          <a:latin typeface="times new roman" panose="02020603050405020304" pitchFamily="18" charset="0"/>
                        </a:rPr>
                        <a:t>sendRedirect() method</a:t>
                      </a:r>
                    </a:p>
                  </a:txBody>
                  <a:tcPr marL="38100" marR="38100" marT="38100" marB="38100">
                    <a:lnL w="7620" cap="flat" cmpd="sng" algn="ctr">
                      <a:solidFill>
                        <a:srgbClr val="5810C1"/>
                      </a:solidFill>
                      <a:prstDash val="solid"/>
                      <a:round/>
                      <a:headEnd type="none" w="med" len="med"/>
                      <a:tailEnd type="none" w="med" len="med"/>
                    </a:lnL>
                    <a:lnR w="7620" cap="flat" cmpd="sng" algn="ctr">
                      <a:solidFill>
                        <a:srgbClr val="5810C1"/>
                      </a:solidFill>
                      <a:prstDash val="solid"/>
                      <a:round/>
                      <a:headEnd type="none" w="med" len="med"/>
                      <a:tailEnd type="none" w="med" len="med"/>
                    </a:lnR>
                    <a:lnT w="7620" cap="flat" cmpd="sng" algn="ctr">
                      <a:solidFill>
                        <a:srgbClr val="5810C1"/>
                      </a:solidFill>
                      <a:prstDash val="solid"/>
                      <a:round/>
                      <a:headEnd type="none" w="med" len="med"/>
                      <a:tailEnd type="none" w="med" len="med"/>
                    </a:lnT>
                    <a:lnB w="7620" cap="flat" cmpd="sng" algn="ctr">
                      <a:solidFill>
                        <a:srgbClr val="FFC0CB"/>
                      </a:solidFill>
                      <a:prstDash val="solid"/>
                      <a:round/>
                      <a:headEnd type="none" w="med" len="med"/>
                      <a:tailEnd type="none" w="med" len="med"/>
                    </a:lnB>
                    <a:solidFill>
                      <a:srgbClr val="F6FFE1"/>
                    </a:solidFill>
                  </a:tcPr>
                </a:tc>
              </a:tr>
              <a:tr h="0">
                <a:tc>
                  <a:txBody>
                    <a:bodyPr/>
                    <a:lstStyle/>
                    <a:p>
                      <a:pPr fontAlgn="t"/>
                      <a:r>
                        <a:rPr lang="en-US" b="0" i="0">
                          <a:solidFill>
                            <a:srgbClr val="000000"/>
                          </a:solidFill>
                          <a:effectLst/>
                          <a:latin typeface="verdana" panose="020B0604030504040204" pitchFamily="34" charset="0"/>
                        </a:rPr>
                        <a:t>The forward() method works at server side.</a:t>
                      </a:r>
                    </a:p>
                  </a:txBody>
                  <a:tcPr marL="38100" marR="38100" marT="38100" marB="38100">
                    <a:lnL w="7620" cap="flat" cmpd="sng" algn="ctr">
                      <a:solidFill>
                        <a:srgbClr val="FFC0CB"/>
                      </a:solidFill>
                      <a:prstDash val="solid"/>
                      <a:round/>
                      <a:headEnd type="none" w="med" len="med"/>
                      <a:tailEnd type="none" w="med" len="med"/>
                    </a:lnL>
                    <a:lnR w="7620" cap="flat" cmpd="sng" algn="ctr">
                      <a:solidFill>
                        <a:srgbClr val="FFC0CB"/>
                      </a:solidFill>
                      <a:prstDash val="solid"/>
                      <a:round/>
                      <a:headEnd type="none" w="med" len="med"/>
                      <a:tailEnd type="none" w="med" len="med"/>
                    </a:lnR>
                    <a:lnT w="7620" cap="flat" cmpd="sng" algn="ctr">
                      <a:solidFill>
                        <a:srgbClr val="FFC0CB"/>
                      </a:solidFill>
                      <a:prstDash val="solid"/>
                      <a:round/>
                      <a:headEnd type="none" w="med" len="med"/>
                      <a:tailEnd type="none" w="med" len="med"/>
                    </a:lnT>
                    <a:lnB w="7620" cap="flat" cmpd="sng" algn="ctr">
                      <a:solidFill>
                        <a:srgbClr val="FFC0CB"/>
                      </a:solidFill>
                      <a:prstDash val="solid"/>
                      <a:round/>
                      <a:headEnd type="none" w="med" len="med"/>
                      <a:tailEnd type="none" w="med" len="med"/>
                    </a:lnB>
                    <a:solidFill>
                      <a:srgbClr val="FFFFFF"/>
                    </a:solidFill>
                  </a:tcPr>
                </a:tc>
                <a:tc>
                  <a:txBody>
                    <a:bodyPr/>
                    <a:lstStyle/>
                    <a:p>
                      <a:pPr fontAlgn="t"/>
                      <a:r>
                        <a:rPr lang="en-US" b="0" i="0">
                          <a:solidFill>
                            <a:srgbClr val="000000"/>
                          </a:solidFill>
                          <a:effectLst/>
                          <a:latin typeface="verdana" panose="020B0604030504040204" pitchFamily="34" charset="0"/>
                        </a:rPr>
                        <a:t>The sendRedirect() method works at client side.</a:t>
                      </a:r>
                    </a:p>
                  </a:txBody>
                  <a:tcPr marL="38100" marR="38100" marT="38100" marB="38100">
                    <a:lnL w="7620" cap="flat" cmpd="sng" algn="ctr">
                      <a:solidFill>
                        <a:srgbClr val="FFC0CB"/>
                      </a:solidFill>
                      <a:prstDash val="solid"/>
                      <a:round/>
                      <a:headEnd type="none" w="med" len="med"/>
                      <a:tailEnd type="none" w="med" len="med"/>
                    </a:lnL>
                    <a:lnR w="7620" cap="flat" cmpd="sng" algn="ctr">
                      <a:solidFill>
                        <a:srgbClr val="FFC0CB"/>
                      </a:solidFill>
                      <a:prstDash val="solid"/>
                      <a:round/>
                      <a:headEnd type="none" w="med" len="med"/>
                      <a:tailEnd type="none" w="med" len="med"/>
                    </a:lnR>
                    <a:lnT w="7620" cap="flat" cmpd="sng" algn="ctr">
                      <a:solidFill>
                        <a:srgbClr val="FFC0CB"/>
                      </a:solidFill>
                      <a:prstDash val="solid"/>
                      <a:round/>
                      <a:headEnd type="none" w="med" len="med"/>
                      <a:tailEnd type="none" w="med" len="med"/>
                    </a:lnT>
                    <a:lnB w="7620" cap="flat" cmpd="sng" algn="ctr">
                      <a:solidFill>
                        <a:srgbClr val="FFC0CB"/>
                      </a:solidFill>
                      <a:prstDash val="solid"/>
                      <a:round/>
                      <a:headEnd type="none" w="med" len="med"/>
                      <a:tailEnd type="none" w="med" len="med"/>
                    </a:lnB>
                    <a:solidFill>
                      <a:srgbClr val="FFFFFF"/>
                    </a:solidFill>
                  </a:tcPr>
                </a:tc>
              </a:tr>
              <a:tr h="0">
                <a:tc>
                  <a:txBody>
                    <a:bodyPr/>
                    <a:lstStyle/>
                    <a:p>
                      <a:pPr fontAlgn="t"/>
                      <a:r>
                        <a:rPr lang="en-US" b="0" i="0" dirty="0">
                          <a:solidFill>
                            <a:srgbClr val="000000"/>
                          </a:solidFill>
                          <a:effectLst/>
                          <a:latin typeface="verdana" panose="020B0604030504040204" pitchFamily="34" charset="0"/>
                        </a:rPr>
                        <a:t>It sends the same request and response objects to another servlet.</a:t>
                      </a:r>
                    </a:p>
                  </a:txBody>
                  <a:tcPr marL="38100" marR="38100" marT="38100" marB="38100">
                    <a:lnL w="7620" cap="flat" cmpd="sng" algn="ctr">
                      <a:solidFill>
                        <a:srgbClr val="FFC0CB"/>
                      </a:solidFill>
                      <a:prstDash val="solid"/>
                      <a:round/>
                      <a:headEnd type="none" w="med" len="med"/>
                      <a:tailEnd type="none" w="med" len="med"/>
                    </a:lnL>
                    <a:lnR w="7620" cap="flat" cmpd="sng" algn="ctr">
                      <a:solidFill>
                        <a:srgbClr val="FFC0CB"/>
                      </a:solidFill>
                      <a:prstDash val="solid"/>
                      <a:round/>
                      <a:headEnd type="none" w="med" len="med"/>
                      <a:tailEnd type="none" w="med" len="med"/>
                    </a:lnR>
                    <a:lnT w="7620" cap="flat" cmpd="sng" algn="ctr">
                      <a:solidFill>
                        <a:srgbClr val="FFC0CB"/>
                      </a:solidFill>
                      <a:prstDash val="solid"/>
                      <a:round/>
                      <a:headEnd type="none" w="med" len="med"/>
                      <a:tailEnd type="none" w="med" len="med"/>
                    </a:lnT>
                    <a:lnB w="7620" cap="flat" cmpd="sng" algn="ctr">
                      <a:solidFill>
                        <a:srgbClr val="FFC0CB"/>
                      </a:solidFill>
                      <a:prstDash val="solid"/>
                      <a:round/>
                      <a:headEnd type="none" w="med" len="med"/>
                      <a:tailEnd type="none" w="med" len="med"/>
                    </a:lnB>
                    <a:solidFill>
                      <a:srgbClr val="F6FFE1"/>
                    </a:solidFill>
                  </a:tcPr>
                </a:tc>
                <a:tc>
                  <a:txBody>
                    <a:bodyPr/>
                    <a:lstStyle/>
                    <a:p>
                      <a:pPr fontAlgn="t"/>
                      <a:r>
                        <a:rPr lang="en-US" b="0" i="0">
                          <a:solidFill>
                            <a:srgbClr val="000000"/>
                          </a:solidFill>
                          <a:effectLst/>
                          <a:latin typeface="verdana" panose="020B0604030504040204" pitchFamily="34" charset="0"/>
                        </a:rPr>
                        <a:t>It always sends a new request.</a:t>
                      </a:r>
                    </a:p>
                  </a:txBody>
                  <a:tcPr marL="38100" marR="38100" marT="38100" marB="38100">
                    <a:lnL w="7620" cap="flat" cmpd="sng" algn="ctr">
                      <a:solidFill>
                        <a:srgbClr val="FFC0CB"/>
                      </a:solidFill>
                      <a:prstDash val="solid"/>
                      <a:round/>
                      <a:headEnd type="none" w="med" len="med"/>
                      <a:tailEnd type="none" w="med" len="med"/>
                    </a:lnL>
                    <a:lnR w="7620" cap="flat" cmpd="sng" algn="ctr">
                      <a:solidFill>
                        <a:srgbClr val="FFC0CB"/>
                      </a:solidFill>
                      <a:prstDash val="solid"/>
                      <a:round/>
                      <a:headEnd type="none" w="med" len="med"/>
                      <a:tailEnd type="none" w="med" len="med"/>
                    </a:lnR>
                    <a:lnT w="7620" cap="flat" cmpd="sng" algn="ctr">
                      <a:solidFill>
                        <a:srgbClr val="FFC0CB"/>
                      </a:solidFill>
                      <a:prstDash val="solid"/>
                      <a:round/>
                      <a:headEnd type="none" w="med" len="med"/>
                      <a:tailEnd type="none" w="med" len="med"/>
                    </a:lnT>
                    <a:lnB w="7620" cap="flat" cmpd="sng" algn="ctr">
                      <a:solidFill>
                        <a:srgbClr val="FFC0CB"/>
                      </a:solidFill>
                      <a:prstDash val="solid"/>
                      <a:round/>
                      <a:headEnd type="none" w="med" len="med"/>
                      <a:tailEnd type="none" w="med" len="med"/>
                    </a:lnB>
                    <a:solidFill>
                      <a:srgbClr val="F6FFE1"/>
                    </a:solidFill>
                  </a:tcPr>
                </a:tc>
              </a:tr>
              <a:tr h="0">
                <a:tc>
                  <a:txBody>
                    <a:bodyPr/>
                    <a:lstStyle/>
                    <a:p>
                      <a:pPr fontAlgn="t"/>
                      <a:r>
                        <a:rPr lang="en-US" b="0" i="0">
                          <a:solidFill>
                            <a:srgbClr val="000000"/>
                          </a:solidFill>
                          <a:effectLst/>
                          <a:latin typeface="verdana" panose="020B0604030504040204" pitchFamily="34" charset="0"/>
                        </a:rPr>
                        <a:t>It can work within the server only.</a:t>
                      </a:r>
                    </a:p>
                  </a:txBody>
                  <a:tcPr marL="38100" marR="38100" marT="38100" marB="38100">
                    <a:lnL w="7620" cap="flat" cmpd="sng" algn="ctr">
                      <a:solidFill>
                        <a:srgbClr val="FFC0CB"/>
                      </a:solidFill>
                      <a:prstDash val="solid"/>
                      <a:round/>
                      <a:headEnd type="none" w="med" len="med"/>
                      <a:tailEnd type="none" w="med" len="med"/>
                    </a:lnL>
                    <a:lnR w="7620" cap="flat" cmpd="sng" algn="ctr">
                      <a:solidFill>
                        <a:srgbClr val="FFC0CB"/>
                      </a:solidFill>
                      <a:prstDash val="solid"/>
                      <a:round/>
                      <a:headEnd type="none" w="med" len="med"/>
                      <a:tailEnd type="none" w="med" len="med"/>
                    </a:lnR>
                    <a:lnT w="7620" cap="flat" cmpd="sng" algn="ctr">
                      <a:solidFill>
                        <a:srgbClr val="FFC0CB"/>
                      </a:solidFill>
                      <a:prstDash val="solid"/>
                      <a:round/>
                      <a:headEnd type="none" w="med" len="med"/>
                      <a:tailEnd type="none" w="med" len="med"/>
                    </a:lnT>
                    <a:lnB w="7620" cap="flat" cmpd="sng" algn="ctr">
                      <a:solidFill>
                        <a:srgbClr val="FFC0CB"/>
                      </a:solidFill>
                      <a:prstDash val="solid"/>
                      <a:round/>
                      <a:headEnd type="none" w="med" len="med"/>
                      <a:tailEnd type="none" w="med" len="med"/>
                    </a:lnB>
                    <a:solidFill>
                      <a:srgbClr val="FFFFFF"/>
                    </a:solidFill>
                  </a:tcPr>
                </a:tc>
                <a:tc>
                  <a:txBody>
                    <a:bodyPr/>
                    <a:lstStyle/>
                    <a:p>
                      <a:pPr fontAlgn="t"/>
                      <a:r>
                        <a:rPr lang="en-US" b="0" i="0">
                          <a:solidFill>
                            <a:srgbClr val="000000"/>
                          </a:solidFill>
                          <a:effectLst/>
                          <a:latin typeface="verdana" panose="020B0604030504040204" pitchFamily="34" charset="0"/>
                        </a:rPr>
                        <a:t>It can be used within and outside the server.</a:t>
                      </a:r>
                    </a:p>
                  </a:txBody>
                  <a:tcPr marL="38100" marR="38100" marT="38100" marB="38100">
                    <a:lnL w="7620" cap="flat" cmpd="sng" algn="ctr">
                      <a:solidFill>
                        <a:srgbClr val="FFC0CB"/>
                      </a:solidFill>
                      <a:prstDash val="solid"/>
                      <a:round/>
                      <a:headEnd type="none" w="med" len="med"/>
                      <a:tailEnd type="none" w="med" len="med"/>
                    </a:lnL>
                    <a:lnR w="7620" cap="flat" cmpd="sng" algn="ctr">
                      <a:solidFill>
                        <a:srgbClr val="FFC0CB"/>
                      </a:solidFill>
                      <a:prstDash val="solid"/>
                      <a:round/>
                      <a:headEnd type="none" w="med" len="med"/>
                      <a:tailEnd type="none" w="med" len="med"/>
                    </a:lnR>
                    <a:lnT w="7620" cap="flat" cmpd="sng" algn="ctr">
                      <a:solidFill>
                        <a:srgbClr val="FFC0CB"/>
                      </a:solidFill>
                      <a:prstDash val="solid"/>
                      <a:round/>
                      <a:headEnd type="none" w="med" len="med"/>
                      <a:tailEnd type="none" w="med" len="med"/>
                    </a:lnT>
                    <a:lnB w="7620" cap="flat" cmpd="sng" algn="ctr">
                      <a:solidFill>
                        <a:srgbClr val="FFC0CB"/>
                      </a:solidFill>
                      <a:prstDash val="solid"/>
                      <a:round/>
                      <a:headEnd type="none" w="med" len="med"/>
                      <a:tailEnd type="none" w="med" len="med"/>
                    </a:lnB>
                    <a:solidFill>
                      <a:srgbClr val="FFFFFF"/>
                    </a:solidFill>
                  </a:tcPr>
                </a:tc>
              </a:tr>
              <a:tr h="0">
                <a:tc>
                  <a:txBody>
                    <a:bodyPr/>
                    <a:lstStyle/>
                    <a:p>
                      <a:pPr fontAlgn="t"/>
                      <a:r>
                        <a:rPr lang="en-US" b="0" i="0">
                          <a:solidFill>
                            <a:srgbClr val="000000"/>
                          </a:solidFill>
                          <a:effectLst/>
                          <a:latin typeface="verdana" panose="020B0604030504040204" pitchFamily="34" charset="0"/>
                        </a:rPr>
                        <a:t>Example: request.getRequestDispacher("servlet2").forward(request,response);</a:t>
                      </a:r>
                    </a:p>
                  </a:txBody>
                  <a:tcPr marL="38100" marR="38100" marT="38100" marB="38100">
                    <a:lnL w="7620" cap="flat" cmpd="sng" algn="ctr">
                      <a:solidFill>
                        <a:srgbClr val="FFC0CB"/>
                      </a:solidFill>
                      <a:prstDash val="solid"/>
                      <a:round/>
                      <a:headEnd type="none" w="med" len="med"/>
                      <a:tailEnd type="none" w="med" len="med"/>
                    </a:lnL>
                    <a:lnR w="7620" cap="flat" cmpd="sng" algn="ctr">
                      <a:solidFill>
                        <a:srgbClr val="FFC0CB"/>
                      </a:solidFill>
                      <a:prstDash val="solid"/>
                      <a:round/>
                      <a:headEnd type="none" w="med" len="med"/>
                      <a:tailEnd type="none" w="med" len="med"/>
                    </a:lnR>
                    <a:lnT w="7620" cap="flat" cmpd="sng" algn="ctr">
                      <a:solidFill>
                        <a:srgbClr val="FFC0CB"/>
                      </a:solidFill>
                      <a:prstDash val="solid"/>
                      <a:round/>
                      <a:headEnd type="none" w="med" len="med"/>
                      <a:tailEnd type="none" w="med" len="med"/>
                    </a:lnT>
                    <a:lnB w="7620" cap="flat" cmpd="sng" algn="ctr">
                      <a:solidFill>
                        <a:srgbClr val="FFC0CB"/>
                      </a:solidFill>
                      <a:prstDash val="solid"/>
                      <a:round/>
                      <a:headEnd type="none" w="med" len="med"/>
                      <a:tailEnd type="none" w="med" len="med"/>
                    </a:lnB>
                    <a:solidFill>
                      <a:srgbClr val="F6FFE1"/>
                    </a:solidFill>
                  </a:tcPr>
                </a:tc>
                <a:tc>
                  <a:txBody>
                    <a:bodyPr/>
                    <a:lstStyle/>
                    <a:p>
                      <a:pPr fontAlgn="t"/>
                      <a:r>
                        <a:rPr lang="en-US" b="0" i="0" dirty="0">
                          <a:solidFill>
                            <a:srgbClr val="000000"/>
                          </a:solidFill>
                          <a:effectLst/>
                          <a:latin typeface="verdana" panose="020B0604030504040204" pitchFamily="34" charset="0"/>
                        </a:rPr>
                        <a:t>Example: </a:t>
                      </a:r>
                      <a:r>
                        <a:rPr lang="en-US" b="0" i="0" dirty="0" err="1">
                          <a:solidFill>
                            <a:srgbClr val="000000"/>
                          </a:solidFill>
                          <a:effectLst/>
                          <a:latin typeface="verdana" panose="020B0604030504040204" pitchFamily="34" charset="0"/>
                        </a:rPr>
                        <a:t>response.sendRedirect</a:t>
                      </a:r>
                      <a:r>
                        <a:rPr lang="en-US" b="0" i="0" dirty="0">
                          <a:solidFill>
                            <a:srgbClr val="000000"/>
                          </a:solidFill>
                          <a:effectLst/>
                          <a:latin typeface="verdana" panose="020B0604030504040204" pitchFamily="34" charset="0"/>
                        </a:rPr>
                        <a:t>("servlet2");</a:t>
                      </a:r>
                    </a:p>
                  </a:txBody>
                  <a:tcPr marL="38100" marR="38100" marT="38100" marB="38100">
                    <a:lnL w="7620" cap="flat" cmpd="sng" algn="ctr">
                      <a:solidFill>
                        <a:srgbClr val="FFC0CB"/>
                      </a:solidFill>
                      <a:prstDash val="solid"/>
                      <a:round/>
                      <a:headEnd type="none" w="med" len="med"/>
                      <a:tailEnd type="none" w="med" len="med"/>
                    </a:lnL>
                    <a:lnR w="7620" cap="flat" cmpd="sng" algn="ctr">
                      <a:solidFill>
                        <a:srgbClr val="FFC0CB"/>
                      </a:solidFill>
                      <a:prstDash val="solid"/>
                      <a:round/>
                      <a:headEnd type="none" w="med" len="med"/>
                      <a:tailEnd type="none" w="med" len="med"/>
                    </a:lnR>
                    <a:lnT w="7620" cap="flat" cmpd="sng" algn="ctr">
                      <a:solidFill>
                        <a:srgbClr val="FFC0CB"/>
                      </a:solidFill>
                      <a:prstDash val="solid"/>
                      <a:round/>
                      <a:headEnd type="none" w="med" len="med"/>
                      <a:tailEnd type="none" w="med" len="med"/>
                    </a:lnT>
                    <a:lnB w="7620" cap="flat" cmpd="sng" algn="ctr">
                      <a:solidFill>
                        <a:srgbClr val="FFC0CB"/>
                      </a:solidFill>
                      <a:prstDash val="solid"/>
                      <a:round/>
                      <a:headEnd type="none" w="med" len="med"/>
                      <a:tailEnd type="none" w="med" len="med"/>
                    </a:lnB>
                    <a:solidFill>
                      <a:srgbClr val="F6FFE1"/>
                    </a:solidFill>
                  </a:tcPr>
                </a:tc>
              </a:tr>
            </a:tbl>
          </a:graphicData>
        </a:graphic>
      </p:graphicFrame>
      <p:sp>
        <p:nvSpPr>
          <p:cNvPr id="4" name="Date Placeholder 3"/>
          <p:cNvSpPr>
            <a:spLocks noGrp="1"/>
          </p:cNvSpPr>
          <p:nvPr>
            <p:ph type="dt" sz="half" idx="10"/>
          </p:nvPr>
        </p:nvSpPr>
        <p:spPr/>
        <p:txBody>
          <a:bodyPr/>
          <a:lstStyle/>
          <a:p>
            <a:fld id="{503DAE4C-4195-4704-B7C8-93860A1CBBB7}" type="datetime1">
              <a:rPr lang="en-US" smtClean="0"/>
              <a:t>9/7/2017</a:t>
            </a:fld>
            <a:endParaRPr lang="en-US"/>
          </a:p>
        </p:txBody>
      </p:sp>
      <p:sp>
        <p:nvSpPr>
          <p:cNvPr id="5" name="Footer Placeholder 4"/>
          <p:cNvSpPr>
            <a:spLocks noGrp="1"/>
          </p:cNvSpPr>
          <p:nvPr>
            <p:ph type="ftr" sz="quarter" idx="11"/>
          </p:nvPr>
        </p:nvSpPr>
        <p:spPr/>
        <p:txBody>
          <a:bodyPr/>
          <a:lstStyle/>
          <a:p>
            <a:r>
              <a:rPr lang="en-US" smtClean="0"/>
              <a:t>Presented by MangaRao</a:t>
            </a:r>
            <a:endParaRPr lang="en-US"/>
          </a:p>
        </p:txBody>
      </p:sp>
      <p:sp>
        <p:nvSpPr>
          <p:cNvPr id="6" name="Slide Number Placeholder 5"/>
          <p:cNvSpPr>
            <a:spLocks noGrp="1"/>
          </p:cNvSpPr>
          <p:nvPr>
            <p:ph type="sldNum" sz="quarter" idx="12"/>
          </p:nvPr>
        </p:nvSpPr>
        <p:spPr/>
        <p:txBody>
          <a:bodyPr/>
          <a:lstStyle/>
          <a:p>
            <a:fld id="{35BFF406-3737-46B9-A376-2F6246C6C410}" type="slidenum">
              <a:rPr lang="en-US" smtClean="0"/>
              <a:t>155</a:t>
            </a:fld>
            <a:endParaRPr lang="en-US"/>
          </a:p>
        </p:txBody>
      </p:sp>
    </p:spTree>
    <p:extLst>
      <p:ext uri="{BB962C8B-B14F-4D97-AF65-F5344CB8AC3E}">
        <p14:creationId xmlns:p14="http://schemas.microsoft.com/office/powerpoint/2010/main" val="3053373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Syntax of </a:t>
            </a:r>
            <a:r>
              <a:rPr lang="en-US" b="1" dirty="0" err="1"/>
              <a:t>sendRedirect</a:t>
            </a:r>
            <a:r>
              <a:rPr lang="en-US" b="1" dirty="0"/>
              <a:t>() method</a:t>
            </a:r>
            <a:br>
              <a:rPr lang="en-US" b="1" dirty="0"/>
            </a:br>
            <a:endParaRPr lang="en-US" dirty="0"/>
          </a:p>
        </p:txBody>
      </p:sp>
      <p:sp>
        <p:nvSpPr>
          <p:cNvPr id="3" name="Content Placeholder 2"/>
          <p:cNvSpPr>
            <a:spLocks noGrp="1"/>
          </p:cNvSpPr>
          <p:nvPr>
            <p:ph idx="1"/>
          </p:nvPr>
        </p:nvSpPr>
        <p:spPr/>
        <p:txBody>
          <a:bodyPr/>
          <a:lstStyle/>
          <a:p>
            <a:r>
              <a:rPr lang="en-US" b="1" dirty="0"/>
              <a:t>public</a:t>
            </a:r>
            <a:r>
              <a:rPr lang="en-US" dirty="0"/>
              <a:t> </a:t>
            </a:r>
            <a:r>
              <a:rPr lang="en-US" b="1" dirty="0"/>
              <a:t>void</a:t>
            </a:r>
            <a:r>
              <a:rPr lang="en-US" dirty="0"/>
              <a:t> </a:t>
            </a:r>
            <a:r>
              <a:rPr lang="en-US" dirty="0" err="1"/>
              <a:t>sendRedirect</a:t>
            </a:r>
            <a:r>
              <a:rPr lang="en-US" dirty="0"/>
              <a:t>(String URL)</a:t>
            </a:r>
            <a:r>
              <a:rPr lang="en-US" b="1" dirty="0"/>
              <a:t>throws</a:t>
            </a:r>
            <a:r>
              <a:rPr lang="en-US" dirty="0"/>
              <a:t> </a:t>
            </a:r>
            <a:r>
              <a:rPr lang="en-US" dirty="0" err="1"/>
              <a:t>IOException</a:t>
            </a:r>
            <a:r>
              <a:rPr lang="en-US" dirty="0"/>
              <a:t>;  </a:t>
            </a:r>
          </a:p>
          <a:p>
            <a:endParaRPr lang="en-US" dirty="0"/>
          </a:p>
        </p:txBody>
      </p:sp>
      <p:sp>
        <p:nvSpPr>
          <p:cNvPr id="4" name="Date Placeholder 3"/>
          <p:cNvSpPr>
            <a:spLocks noGrp="1"/>
          </p:cNvSpPr>
          <p:nvPr>
            <p:ph type="dt" sz="half" idx="10"/>
          </p:nvPr>
        </p:nvSpPr>
        <p:spPr/>
        <p:txBody>
          <a:bodyPr/>
          <a:lstStyle/>
          <a:p>
            <a:fld id="{503DAE4C-4195-4704-B7C8-93860A1CBBB7}" type="datetime1">
              <a:rPr lang="en-US" smtClean="0"/>
              <a:t>9/7/2017</a:t>
            </a:fld>
            <a:endParaRPr lang="en-US"/>
          </a:p>
        </p:txBody>
      </p:sp>
      <p:sp>
        <p:nvSpPr>
          <p:cNvPr id="5" name="Footer Placeholder 4"/>
          <p:cNvSpPr>
            <a:spLocks noGrp="1"/>
          </p:cNvSpPr>
          <p:nvPr>
            <p:ph type="ftr" sz="quarter" idx="11"/>
          </p:nvPr>
        </p:nvSpPr>
        <p:spPr/>
        <p:txBody>
          <a:bodyPr/>
          <a:lstStyle/>
          <a:p>
            <a:r>
              <a:rPr lang="en-US" smtClean="0"/>
              <a:t>Presented by MangaRao</a:t>
            </a:r>
            <a:endParaRPr lang="en-US"/>
          </a:p>
        </p:txBody>
      </p:sp>
      <p:sp>
        <p:nvSpPr>
          <p:cNvPr id="6" name="Slide Number Placeholder 5"/>
          <p:cNvSpPr>
            <a:spLocks noGrp="1"/>
          </p:cNvSpPr>
          <p:nvPr>
            <p:ph type="sldNum" sz="quarter" idx="12"/>
          </p:nvPr>
        </p:nvSpPr>
        <p:spPr/>
        <p:txBody>
          <a:bodyPr/>
          <a:lstStyle/>
          <a:p>
            <a:fld id="{35BFF406-3737-46B9-A376-2F6246C6C410}" type="slidenum">
              <a:rPr lang="en-US" smtClean="0"/>
              <a:t>156</a:t>
            </a:fld>
            <a:endParaRPr lang="en-US"/>
          </a:p>
        </p:txBody>
      </p:sp>
    </p:spTree>
    <p:extLst>
      <p:ext uri="{BB962C8B-B14F-4D97-AF65-F5344CB8AC3E}">
        <p14:creationId xmlns:p14="http://schemas.microsoft.com/office/powerpoint/2010/main" val="1223651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Example of </a:t>
            </a:r>
            <a:r>
              <a:rPr lang="en-US" b="1" dirty="0" err="1"/>
              <a:t>sendRedirect</a:t>
            </a:r>
            <a:r>
              <a:rPr lang="en-US" b="1" dirty="0"/>
              <a:t>() method</a:t>
            </a:r>
            <a:br>
              <a:rPr lang="en-US" b="1" dirty="0"/>
            </a:br>
            <a:endParaRPr lang="en-US" dirty="0"/>
          </a:p>
        </p:txBody>
      </p:sp>
      <p:sp>
        <p:nvSpPr>
          <p:cNvPr id="3" name="Content Placeholder 2"/>
          <p:cNvSpPr>
            <a:spLocks noGrp="1"/>
          </p:cNvSpPr>
          <p:nvPr>
            <p:ph idx="1"/>
          </p:nvPr>
        </p:nvSpPr>
        <p:spPr/>
        <p:txBody>
          <a:bodyPr/>
          <a:lstStyle/>
          <a:p>
            <a:r>
              <a:rPr lang="en-US" dirty="0" err="1"/>
              <a:t>response.sendRedirect</a:t>
            </a:r>
            <a:r>
              <a:rPr lang="en-US" dirty="0"/>
              <a:t>("http://</a:t>
            </a:r>
            <a:r>
              <a:rPr lang="en-US" dirty="0" smtClean="0"/>
              <a:t>www.oracle.com</a:t>
            </a:r>
            <a:r>
              <a:rPr lang="en-US" dirty="0"/>
              <a:t>"); </a:t>
            </a:r>
          </a:p>
        </p:txBody>
      </p:sp>
      <p:sp>
        <p:nvSpPr>
          <p:cNvPr id="4" name="Date Placeholder 3"/>
          <p:cNvSpPr>
            <a:spLocks noGrp="1"/>
          </p:cNvSpPr>
          <p:nvPr>
            <p:ph type="dt" sz="half" idx="10"/>
          </p:nvPr>
        </p:nvSpPr>
        <p:spPr/>
        <p:txBody>
          <a:bodyPr/>
          <a:lstStyle/>
          <a:p>
            <a:fld id="{503DAE4C-4195-4704-B7C8-93860A1CBBB7}" type="datetime1">
              <a:rPr lang="en-US" smtClean="0"/>
              <a:t>9/7/2017</a:t>
            </a:fld>
            <a:endParaRPr lang="en-US"/>
          </a:p>
        </p:txBody>
      </p:sp>
      <p:sp>
        <p:nvSpPr>
          <p:cNvPr id="5" name="Footer Placeholder 4"/>
          <p:cNvSpPr>
            <a:spLocks noGrp="1"/>
          </p:cNvSpPr>
          <p:nvPr>
            <p:ph type="ftr" sz="quarter" idx="11"/>
          </p:nvPr>
        </p:nvSpPr>
        <p:spPr/>
        <p:txBody>
          <a:bodyPr/>
          <a:lstStyle/>
          <a:p>
            <a:r>
              <a:rPr lang="en-US" smtClean="0"/>
              <a:t>Presented by MangaRao</a:t>
            </a:r>
            <a:endParaRPr lang="en-US"/>
          </a:p>
        </p:txBody>
      </p:sp>
      <p:sp>
        <p:nvSpPr>
          <p:cNvPr id="6" name="Slide Number Placeholder 5"/>
          <p:cNvSpPr>
            <a:spLocks noGrp="1"/>
          </p:cNvSpPr>
          <p:nvPr>
            <p:ph type="sldNum" sz="quarter" idx="12"/>
          </p:nvPr>
        </p:nvSpPr>
        <p:spPr/>
        <p:txBody>
          <a:bodyPr/>
          <a:lstStyle/>
          <a:p>
            <a:fld id="{35BFF406-3737-46B9-A376-2F6246C6C410}" type="slidenum">
              <a:rPr lang="en-US" smtClean="0"/>
              <a:t>157</a:t>
            </a:fld>
            <a:endParaRPr lang="en-US"/>
          </a:p>
        </p:txBody>
      </p:sp>
    </p:spTree>
    <p:extLst>
      <p:ext uri="{BB962C8B-B14F-4D97-AF65-F5344CB8AC3E}">
        <p14:creationId xmlns:p14="http://schemas.microsoft.com/office/powerpoint/2010/main" val="3140618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Full example of </a:t>
            </a:r>
            <a:r>
              <a:rPr lang="en-US" dirty="0" err="1"/>
              <a:t>sendRedirect</a:t>
            </a:r>
            <a:r>
              <a:rPr lang="en-US" dirty="0"/>
              <a:t> method in servlet</a:t>
            </a:r>
            <a:br>
              <a:rPr lang="en-US" dirty="0"/>
            </a:br>
            <a:endParaRPr lang="en-US" dirty="0"/>
          </a:p>
        </p:txBody>
      </p:sp>
      <p:sp>
        <p:nvSpPr>
          <p:cNvPr id="3" name="Content Placeholder 2"/>
          <p:cNvSpPr>
            <a:spLocks noGrp="1"/>
          </p:cNvSpPr>
          <p:nvPr>
            <p:ph idx="1"/>
          </p:nvPr>
        </p:nvSpPr>
        <p:spPr/>
        <p:txBody>
          <a:bodyPr/>
          <a:lstStyle/>
          <a:p>
            <a:r>
              <a:rPr lang="en-US" dirty="0"/>
              <a:t>we are redirecting the request to the google server. Notice that </a:t>
            </a:r>
            <a:r>
              <a:rPr lang="en-US" dirty="0" err="1"/>
              <a:t>sendRedirect</a:t>
            </a:r>
            <a:r>
              <a:rPr lang="en-US" dirty="0"/>
              <a:t> method works at client side, that is why we can our request to anywhere. We can send our request within and outside the server.</a:t>
            </a:r>
          </a:p>
        </p:txBody>
      </p:sp>
      <p:sp>
        <p:nvSpPr>
          <p:cNvPr id="4" name="Date Placeholder 3"/>
          <p:cNvSpPr>
            <a:spLocks noGrp="1"/>
          </p:cNvSpPr>
          <p:nvPr>
            <p:ph type="dt" sz="half" idx="10"/>
          </p:nvPr>
        </p:nvSpPr>
        <p:spPr/>
        <p:txBody>
          <a:bodyPr/>
          <a:lstStyle/>
          <a:p>
            <a:fld id="{503DAE4C-4195-4704-B7C8-93860A1CBBB7}" type="datetime1">
              <a:rPr lang="en-US" smtClean="0"/>
              <a:t>9/7/2017</a:t>
            </a:fld>
            <a:endParaRPr lang="en-US"/>
          </a:p>
        </p:txBody>
      </p:sp>
      <p:sp>
        <p:nvSpPr>
          <p:cNvPr id="5" name="Footer Placeholder 4"/>
          <p:cNvSpPr>
            <a:spLocks noGrp="1"/>
          </p:cNvSpPr>
          <p:nvPr>
            <p:ph type="ftr" sz="quarter" idx="11"/>
          </p:nvPr>
        </p:nvSpPr>
        <p:spPr/>
        <p:txBody>
          <a:bodyPr/>
          <a:lstStyle/>
          <a:p>
            <a:r>
              <a:rPr lang="en-US" smtClean="0"/>
              <a:t>Presented by MangaRao</a:t>
            </a:r>
            <a:endParaRPr lang="en-US"/>
          </a:p>
        </p:txBody>
      </p:sp>
      <p:sp>
        <p:nvSpPr>
          <p:cNvPr id="6" name="Slide Number Placeholder 5"/>
          <p:cNvSpPr>
            <a:spLocks noGrp="1"/>
          </p:cNvSpPr>
          <p:nvPr>
            <p:ph type="sldNum" sz="quarter" idx="12"/>
          </p:nvPr>
        </p:nvSpPr>
        <p:spPr/>
        <p:txBody>
          <a:bodyPr/>
          <a:lstStyle/>
          <a:p>
            <a:fld id="{35BFF406-3737-46B9-A376-2F6246C6C410}" type="slidenum">
              <a:rPr lang="en-US" smtClean="0"/>
              <a:t>158</a:t>
            </a:fld>
            <a:endParaRPr lang="en-US"/>
          </a:p>
        </p:txBody>
      </p:sp>
    </p:spTree>
    <p:extLst>
      <p:ext uri="{BB962C8B-B14F-4D97-AF65-F5344CB8AC3E}">
        <p14:creationId xmlns:p14="http://schemas.microsoft.com/office/powerpoint/2010/main" val="11464095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0"/>
            <a:ext cx="8596668" cy="571500"/>
          </a:xfrm>
        </p:spPr>
        <p:txBody>
          <a:bodyPr>
            <a:normAutofit fontScale="90000"/>
          </a:bodyPr>
          <a:lstStyle/>
          <a:p>
            <a:r>
              <a:rPr lang="en-US" i="1" dirty="0"/>
              <a:t>DemoServlet.java</a:t>
            </a:r>
            <a:endParaRPr lang="en-US" dirty="0"/>
          </a:p>
        </p:txBody>
      </p:sp>
      <p:sp>
        <p:nvSpPr>
          <p:cNvPr id="3" name="Content Placeholder 2"/>
          <p:cNvSpPr>
            <a:spLocks noGrp="1"/>
          </p:cNvSpPr>
          <p:nvPr>
            <p:ph idx="1"/>
          </p:nvPr>
        </p:nvSpPr>
        <p:spPr>
          <a:xfrm>
            <a:off x="677333" y="737755"/>
            <a:ext cx="9464193" cy="5303607"/>
          </a:xfrm>
        </p:spPr>
        <p:txBody>
          <a:bodyPr>
            <a:normAutofit fontScale="92500" lnSpcReduction="20000"/>
          </a:bodyPr>
          <a:lstStyle/>
          <a:p>
            <a:r>
              <a:rPr lang="en-US" b="1" dirty="0"/>
              <a:t>import</a:t>
            </a:r>
            <a:r>
              <a:rPr lang="en-US" dirty="0"/>
              <a:t> java.io.*;  </a:t>
            </a:r>
          </a:p>
          <a:p>
            <a:r>
              <a:rPr lang="en-US" b="1" dirty="0"/>
              <a:t>import</a:t>
            </a:r>
            <a:r>
              <a:rPr lang="en-US" dirty="0"/>
              <a:t> </a:t>
            </a:r>
            <a:r>
              <a:rPr lang="en-US" dirty="0" err="1"/>
              <a:t>javax.servlet</a:t>
            </a:r>
            <a:r>
              <a:rPr lang="en-US" dirty="0"/>
              <a:t>.*;  </a:t>
            </a:r>
          </a:p>
          <a:p>
            <a:r>
              <a:rPr lang="en-US" b="1" dirty="0"/>
              <a:t>import</a:t>
            </a:r>
            <a:r>
              <a:rPr lang="en-US" dirty="0"/>
              <a:t> </a:t>
            </a:r>
            <a:r>
              <a:rPr lang="en-US" dirty="0" err="1"/>
              <a:t>javax.servlet.http</a:t>
            </a:r>
            <a:r>
              <a:rPr lang="en-US" dirty="0"/>
              <a:t>.*;  </a:t>
            </a:r>
          </a:p>
          <a:p>
            <a:r>
              <a:rPr lang="en-US" dirty="0"/>
              <a:t>  </a:t>
            </a:r>
          </a:p>
          <a:p>
            <a:r>
              <a:rPr lang="en-US" b="1" dirty="0"/>
              <a:t>public</a:t>
            </a:r>
            <a:r>
              <a:rPr lang="en-US" dirty="0"/>
              <a:t> </a:t>
            </a:r>
            <a:r>
              <a:rPr lang="en-US" b="1" dirty="0"/>
              <a:t>class</a:t>
            </a:r>
            <a:r>
              <a:rPr lang="en-US" dirty="0"/>
              <a:t> </a:t>
            </a:r>
            <a:r>
              <a:rPr lang="en-US" dirty="0" err="1"/>
              <a:t>DemoServlet</a:t>
            </a:r>
            <a:r>
              <a:rPr lang="en-US" dirty="0"/>
              <a:t> </a:t>
            </a:r>
            <a:r>
              <a:rPr lang="en-US" b="1" dirty="0"/>
              <a:t>extends</a:t>
            </a:r>
            <a:r>
              <a:rPr lang="en-US" dirty="0"/>
              <a:t> HttpServlet{  </a:t>
            </a:r>
          </a:p>
          <a:p>
            <a:r>
              <a:rPr lang="en-US" b="1" dirty="0"/>
              <a:t>public</a:t>
            </a:r>
            <a:r>
              <a:rPr lang="en-US" dirty="0"/>
              <a:t> </a:t>
            </a:r>
            <a:r>
              <a:rPr lang="en-US" b="1" dirty="0"/>
              <a:t>void</a:t>
            </a:r>
            <a:r>
              <a:rPr lang="en-US" dirty="0"/>
              <a:t> </a:t>
            </a:r>
            <a:r>
              <a:rPr lang="en-US" dirty="0" err="1"/>
              <a:t>doGet</a:t>
            </a:r>
            <a:r>
              <a:rPr lang="en-US" dirty="0"/>
              <a:t>(</a:t>
            </a:r>
            <a:r>
              <a:rPr lang="en-US" dirty="0" err="1"/>
              <a:t>HttpServletRequest</a:t>
            </a:r>
            <a:r>
              <a:rPr lang="en-US" dirty="0"/>
              <a:t> </a:t>
            </a:r>
            <a:r>
              <a:rPr lang="en-US" dirty="0" err="1"/>
              <a:t>req,HttpServletResponse</a:t>
            </a:r>
            <a:r>
              <a:rPr lang="en-US" dirty="0"/>
              <a:t> res)  </a:t>
            </a:r>
          </a:p>
          <a:p>
            <a:r>
              <a:rPr lang="en-US" b="1" dirty="0"/>
              <a:t>throws</a:t>
            </a:r>
            <a:r>
              <a:rPr lang="en-US" dirty="0"/>
              <a:t> </a:t>
            </a:r>
            <a:r>
              <a:rPr lang="en-US" dirty="0" err="1"/>
              <a:t>ServletException,IOException</a:t>
            </a:r>
            <a:r>
              <a:rPr lang="en-US" dirty="0"/>
              <a:t>  </a:t>
            </a:r>
          </a:p>
          <a:p>
            <a:r>
              <a:rPr lang="en-US" dirty="0"/>
              <a:t>{  </a:t>
            </a:r>
          </a:p>
          <a:p>
            <a:r>
              <a:rPr lang="en-US" dirty="0" err="1"/>
              <a:t>res.setContentType</a:t>
            </a:r>
            <a:r>
              <a:rPr lang="en-US" dirty="0"/>
              <a:t>("text/html");  </a:t>
            </a:r>
          </a:p>
          <a:p>
            <a:r>
              <a:rPr lang="en-US" dirty="0" err="1"/>
              <a:t>PrintWriter</a:t>
            </a:r>
            <a:r>
              <a:rPr lang="en-US" dirty="0"/>
              <a:t> pw=</a:t>
            </a:r>
            <a:r>
              <a:rPr lang="en-US" dirty="0" err="1"/>
              <a:t>res.getWriter</a:t>
            </a:r>
            <a:r>
              <a:rPr lang="en-US" dirty="0"/>
              <a:t>();  </a:t>
            </a:r>
          </a:p>
          <a:p>
            <a:r>
              <a:rPr lang="en-US" dirty="0"/>
              <a:t>  </a:t>
            </a:r>
          </a:p>
          <a:p>
            <a:r>
              <a:rPr lang="en-US" dirty="0" err="1"/>
              <a:t>response.sendRedirect</a:t>
            </a:r>
            <a:r>
              <a:rPr lang="en-US" dirty="0"/>
              <a:t>("http://www.google.com");  </a:t>
            </a:r>
          </a:p>
          <a:p>
            <a:r>
              <a:rPr lang="en-US" dirty="0"/>
              <a:t>  </a:t>
            </a:r>
          </a:p>
          <a:p>
            <a:r>
              <a:rPr lang="en-US" dirty="0" err="1"/>
              <a:t>pw.close</a:t>
            </a:r>
            <a:r>
              <a:rPr lang="en-US" dirty="0"/>
              <a:t>();  </a:t>
            </a:r>
          </a:p>
          <a:p>
            <a:r>
              <a:rPr lang="en-US" dirty="0"/>
              <a:t>}}</a:t>
            </a:r>
          </a:p>
          <a:p>
            <a:endParaRPr lang="en-US" dirty="0"/>
          </a:p>
        </p:txBody>
      </p:sp>
      <p:sp>
        <p:nvSpPr>
          <p:cNvPr id="4" name="Date Placeholder 3"/>
          <p:cNvSpPr>
            <a:spLocks noGrp="1"/>
          </p:cNvSpPr>
          <p:nvPr>
            <p:ph type="dt" sz="half" idx="10"/>
          </p:nvPr>
        </p:nvSpPr>
        <p:spPr/>
        <p:txBody>
          <a:bodyPr/>
          <a:lstStyle/>
          <a:p>
            <a:fld id="{503DAE4C-4195-4704-B7C8-93860A1CBBB7}" type="datetime1">
              <a:rPr lang="en-US" smtClean="0"/>
              <a:t>9/7/2017</a:t>
            </a:fld>
            <a:endParaRPr lang="en-US"/>
          </a:p>
        </p:txBody>
      </p:sp>
      <p:sp>
        <p:nvSpPr>
          <p:cNvPr id="5" name="Footer Placeholder 4"/>
          <p:cNvSpPr>
            <a:spLocks noGrp="1"/>
          </p:cNvSpPr>
          <p:nvPr>
            <p:ph type="ftr" sz="quarter" idx="11"/>
          </p:nvPr>
        </p:nvSpPr>
        <p:spPr/>
        <p:txBody>
          <a:bodyPr/>
          <a:lstStyle/>
          <a:p>
            <a:r>
              <a:rPr lang="en-US" smtClean="0"/>
              <a:t>Presented by MangaRao</a:t>
            </a:r>
            <a:endParaRPr lang="en-US"/>
          </a:p>
        </p:txBody>
      </p:sp>
      <p:sp>
        <p:nvSpPr>
          <p:cNvPr id="6" name="Slide Number Placeholder 5"/>
          <p:cNvSpPr>
            <a:spLocks noGrp="1"/>
          </p:cNvSpPr>
          <p:nvPr>
            <p:ph type="sldNum" sz="quarter" idx="12"/>
          </p:nvPr>
        </p:nvSpPr>
        <p:spPr/>
        <p:txBody>
          <a:bodyPr/>
          <a:lstStyle/>
          <a:p>
            <a:fld id="{35BFF406-3737-46B9-A376-2F6246C6C410}" type="slidenum">
              <a:rPr lang="en-US" smtClean="0"/>
              <a:t>159</a:t>
            </a:fld>
            <a:endParaRPr lang="en-US"/>
          </a:p>
        </p:txBody>
      </p:sp>
    </p:spTree>
    <p:extLst>
      <p:ext uri="{BB962C8B-B14F-4D97-AF65-F5344CB8AC3E}">
        <p14:creationId xmlns:p14="http://schemas.microsoft.com/office/powerpoint/2010/main" val="3323808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3">
                                            <p:txEl>
                                              <p:pRg st="8" end="8"/>
                                            </p:txEl>
                                          </p:spTgt>
                                        </p:tgtEl>
                                        <p:attrNameLst>
                                          <p:attrName>style.visibility</p:attrName>
                                        </p:attrNameLst>
                                      </p:cBhvr>
                                      <p:to>
                                        <p:strVal val="visible"/>
                                      </p:to>
                                    </p:set>
                                    <p:anim calcmode="lin" valueType="num">
                                      <p:cBhvr additive="base">
                                        <p:cTn id="55"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3">
                                            <p:txEl>
                                              <p:pRg st="9" end="9"/>
                                            </p:txEl>
                                          </p:spTgt>
                                        </p:tgtEl>
                                        <p:attrNameLst>
                                          <p:attrName>style.visibility</p:attrName>
                                        </p:attrNameLst>
                                      </p:cBhvr>
                                      <p:to>
                                        <p:strVal val="visible"/>
                                      </p:to>
                                    </p:set>
                                    <p:anim calcmode="lin" valueType="num">
                                      <p:cBhvr additive="base">
                                        <p:cTn id="61"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3">
                                            <p:txEl>
                                              <p:pRg st="10" end="10"/>
                                            </p:txEl>
                                          </p:spTgt>
                                        </p:tgtEl>
                                        <p:attrNameLst>
                                          <p:attrName>style.visibility</p:attrName>
                                        </p:attrNameLst>
                                      </p:cBhvr>
                                      <p:to>
                                        <p:strVal val="visible"/>
                                      </p:to>
                                    </p:set>
                                    <p:anim calcmode="lin" valueType="num">
                                      <p:cBhvr additive="base">
                                        <p:cTn id="67"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3">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grpId="0" nodeType="clickEffect">
                                  <p:stCondLst>
                                    <p:cond delay="0"/>
                                  </p:stCondLst>
                                  <p:childTnLst>
                                    <p:set>
                                      <p:cBhvr>
                                        <p:cTn id="72" dur="1" fill="hold">
                                          <p:stCondLst>
                                            <p:cond delay="0"/>
                                          </p:stCondLst>
                                        </p:cTn>
                                        <p:tgtEl>
                                          <p:spTgt spid="3">
                                            <p:txEl>
                                              <p:pRg st="11" end="11"/>
                                            </p:txEl>
                                          </p:spTgt>
                                        </p:tgtEl>
                                        <p:attrNameLst>
                                          <p:attrName>style.visibility</p:attrName>
                                        </p:attrNameLst>
                                      </p:cBhvr>
                                      <p:to>
                                        <p:strVal val="visible"/>
                                      </p:to>
                                    </p:set>
                                    <p:anim calcmode="lin" valueType="num">
                                      <p:cBhvr additive="base">
                                        <p:cTn id="73" dur="500" fill="hold"/>
                                        <p:tgtEl>
                                          <p:spTgt spid="3">
                                            <p:txEl>
                                              <p:pRg st="11" end="11"/>
                                            </p:txEl>
                                          </p:spTgt>
                                        </p:tgtEl>
                                        <p:attrNameLst>
                                          <p:attrName>ppt_x</p:attrName>
                                        </p:attrNameLst>
                                      </p:cBhvr>
                                      <p:tavLst>
                                        <p:tav tm="0">
                                          <p:val>
                                            <p:strVal val="#ppt_x"/>
                                          </p:val>
                                        </p:tav>
                                        <p:tav tm="100000">
                                          <p:val>
                                            <p:strVal val="#ppt_x"/>
                                          </p:val>
                                        </p:tav>
                                      </p:tavLst>
                                    </p:anim>
                                    <p:anim calcmode="lin" valueType="num">
                                      <p:cBhvr additive="base">
                                        <p:cTn id="74" dur="500" fill="hold"/>
                                        <p:tgtEl>
                                          <p:spTgt spid="3">
                                            <p:txEl>
                                              <p:pRg st="11" end="11"/>
                                            </p:txEl>
                                          </p:spTgt>
                                        </p:tgtEl>
                                        <p:attrNameLst>
                                          <p:attrName>ppt_y</p:attrName>
                                        </p:attrNameLst>
                                      </p:cBhvr>
                                      <p:tavLst>
                                        <p:tav tm="0">
                                          <p:val>
                                            <p:strVal val="1+#ppt_h/2"/>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 presetClass="entr" presetSubtype="4" fill="hold" grpId="0" nodeType="clickEffect">
                                  <p:stCondLst>
                                    <p:cond delay="0"/>
                                  </p:stCondLst>
                                  <p:childTnLst>
                                    <p:set>
                                      <p:cBhvr>
                                        <p:cTn id="78" dur="1" fill="hold">
                                          <p:stCondLst>
                                            <p:cond delay="0"/>
                                          </p:stCondLst>
                                        </p:cTn>
                                        <p:tgtEl>
                                          <p:spTgt spid="3">
                                            <p:txEl>
                                              <p:pRg st="12" end="12"/>
                                            </p:txEl>
                                          </p:spTgt>
                                        </p:tgtEl>
                                        <p:attrNameLst>
                                          <p:attrName>style.visibility</p:attrName>
                                        </p:attrNameLst>
                                      </p:cBhvr>
                                      <p:to>
                                        <p:strVal val="visible"/>
                                      </p:to>
                                    </p:set>
                                    <p:anim calcmode="lin" valueType="num">
                                      <p:cBhvr additive="base">
                                        <p:cTn id="79" dur="500" fill="hold"/>
                                        <p:tgtEl>
                                          <p:spTgt spid="3">
                                            <p:txEl>
                                              <p:pRg st="12" end="12"/>
                                            </p:txEl>
                                          </p:spTgt>
                                        </p:tgtEl>
                                        <p:attrNameLst>
                                          <p:attrName>ppt_x</p:attrName>
                                        </p:attrNameLst>
                                      </p:cBhvr>
                                      <p:tavLst>
                                        <p:tav tm="0">
                                          <p:val>
                                            <p:strVal val="#ppt_x"/>
                                          </p:val>
                                        </p:tav>
                                        <p:tav tm="100000">
                                          <p:val>
                                            <p:strVal val="#ppt_x"/>
                                          </p:val>
                                        </p:tav>
                                      </p:tavLst>
                                    </p:anim>
                                    <p:anim calcmode="lin" valueType="num">
                                      <p:cBhvr additive="base">
                                        <p:cTn id="80" dur="500" fill="hold"/>
                                        <p:tgtEl>
                                          <p:spTgt spid="3">
                                            <p:txEl>
                                              <p:pRg st="12" end="12"/>
                                            </p:txEl>
                                          </p:spTgt>
                                        </p:tgtEl>
                                        <p:attrNameLst>
                                          <p:attrName>ppt_y</p:attrName>
                                        </p:attrNameLst>
                                      </p:cBhvr>
                                      <p:tavLst>
                                        <p:tav tm="0">
                                          <p:val>
                                            <p:strVal val="1+#ppt_h/2"/>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2" presetClass="entr" presetSubtype="4" fill="hold" grpId="0" nodeType="clickEffect">
                                  <p:stCondLst>
                                    <p:cond delay="0"/>
                                  </p:stCondLst>
                                  <p:childTnLst>
                                    <p:set>
                                      <p:cBhvr>
                                        <p:cTn id="84" dur="1" fill="hold">
                                          <p:stCondLst>
                                            <p:cond delay="0"/>
                                          </p:stCondLst>
                                        </p:cTn>
                                        <p:tgtEl>
                                          <p:spTgt spid="3">
                                            <p:txEl>
                                              <p:pRg st="13" end="13"/>
                                            </p:txEl>
                                          </p:spTgt>
                                        </p:tgtEl>
                                        <p:attrNameLst>
                                          <p:attrName>style.visibility</p:attrName>
                                        </p:attrNameLst>
                                      </p:cBhvr>
                                      <p:to>
                                        <p:strVal val="visible"/>
                                      </p:to>
                                    </p:set>
                                    <p:anim calcmode="lin" valueType="num">
                                      <p:cBhvr additive="base">
                                        <p:cTn id="85" dur="500" fill="hold"/>
                                        <p:tgtEl>
                                          <p:spTgt spid="3">
                                            <p:txEl>
                                              <p:pRg st="13" end="13"/>
                                            </p:txEl>
                                          </p:spTgt>
                                        </p:tgtEl>
                                        <p:attrNameLst>
                                          <p:attrName>ppt_x</p:attrName>
                                        </p:attrNameLst>
                                      </p:cBhvr>
                                      <p:tavLst>
                                        <p:tav tm="0">
                                          <p:val>
                                            <p:strVal val="#ppt_x"/>
                                          </p:val>
                                        </p:tav>
                                        <p:tav tm="100000">
                                          <p:val>
                                            <p:strVal val="#ppt_x"/>
                                          </p:val>
                                        </p:tav>
                                      </p:tavLst>
                                    </p:anim>
                                    <p:anim calcmode="lin" valueType="num">
                                      <p:cBhvr additive="base">
                                        <p:cTn id="86" dur="500" fill="hold"/>
                                        <p:tgtEl>
                                          <p:spTgt spid="3">
                                            <p:txEl>
                                              <p:pRg st="13" end="13"/>
                                            </p:txEl>
                                          </p:spTgt>
                                        </p:tgtEl>
                                        <p:attrNameLst>
                                          <p:attrName>ppt_y</p:attrName>
                                        </p:attrNameLst>
                                      </p:cBhvr>
                                      <p:tavLst>
                                        <p:tav tm="0">
                                          <p:val>
                                            <p:strVal val="1+#ppt_h/2"/>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2" presetClass="entr" presetSubtype="4" fill="hold" grpId="0" nodeType="clickEffect">
                                  <p:stCondLst>
                                    <p:cond delay="0"/>
                                  </p:stCondLst>
                                  <p:childTnLst>
                                    <p:set>
                                      <p:cBhvr>
                                        <p:cTn id="90" dur="1" fill="hold">
                                          <p:stCondLst>
                                            <p:cond delay="0"/>
                                          </p:stCondLst>
                                        </p:cTn>
                                        <p:tgtEl>
                                          <p:spTgt spid="3">
                                            <p:txEl>
                                              <p:pRg st="14" end="14"/>
                                            </p:txEl>
                                          </p:spTgt>
                                        </p:tgtEl>
                                        <p:attrNameLst>
                                          <p:attrName>style.visibility</p:attrName>
                                        </p:attrNameLst>
                                      </p:cBhvr>
                                      <p:to>
                                        <p:strVal val="visible"/>
                                      </p:to>
                                    </p:set>
                                    <p:anim calcmode="lin" valueType="num">
                                      <p:cBhvr additive="base">
                                        <p:cTn id="91" dur="500" fill="hold"/>
                                        <p:tgtEl>
                                          <p:spTgt spid="3">
                                            <p:txEl>
                                              <p:pRg st="14" end="14"/>
                                            </p:txEl>
                                          </p:spTgt>
                                        </p:tgtEl>
                                        <p:attrNameLst>
                                          <p:attrName>ppt_x</p:attrName>
                                        </p:attrNameLst>
                                      </p:cBhvr>
                                      <p:tavLst>
                                        <p:tav tm="0">
                                          <p:val>
                                            <p:strVal val="#ppt_x"/>
                                          </p:val>
                                        </p:tav>
                                        <p:tav tm="100000">
                                          <p:val>
                                            <p:strVal val="#ppt_x"/>
                                          </p:val>
                                        </p:tav>
                                      </p:tavLst>
                                    </p:anim>
                                    <p:anim calcmode="lin" valueType="num">
                                      <p:cBhvr additive="base">
                                        <p:cTn id="92" dur="500" fill="hold"/>
                                        <p:tgtEl>
                                          <p:spTgt spid="3">
                                            <p:txEl>
                                              <p:pRg st="14" end="1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Basic Benefits of Servlet</a:t>
            </a:r>
            <a:endParaRPr lang="en-US" dirty="0"/>
          </a:p>
        </p:txBody>
      </p:sp>
      <p:sp>
        <p:nvSpPr>
          <p:cNvPr id="3" name="Content Placeholder 2"/>
          <p:cNvSpPr>
            <a:spLocks noGrp="1"/>
          </p:cNvSpPr>
          <p:nvPr>
            <p:ph idx="1"/>
          </p:nvPr>
        </p:nvSpPr>
        <p:spPr/>
        <p:txBody>
          <a:bodyPr/>
          <a:lstStyle/>
          <a:p>
            <a:r>
              <a:rPr lang="en-US" b="1" dirty="0"/>
              <a:t>better performance:</a:t>
            </a:r>
            <a:r>
              <a:rPr lang="en-US" dirty="0"/>
              <a:t> because it creates a thread for each request not process.</a:t>
            </a:r>
          </a:p>
          <a:p>
            <a:r>
              <a:rPr lang="en-US" b="1" dirty="0"/>
              <a:t>Portability:</a:t>
            </a:r>
            <a:r>
              <a:rPr lang="en-US" dirty="0"/>
              <a:t> because it uses java language.</a:t>
            </a:r>
          </a:p>
          <a:p>
            <a:r>
              <a:rPr lang="en-US" b="1" dirty="0"/>
              <a:t>Robust:</a:t>
            </a:r>
            <a:r>
              <a:rPr lang="en-US" dirty="0"/>
              <a:t> Servlets are managed by JVM so no need to worry about </a:t>
            </a:r>
            <a:r>
              <a:rPr lang="en-US" dirty="0" smtClean="0"/>
              <a:t>memory </a:t>
            </a:r>
            <a:r>
              <a:rPr lang="en-US" dirty="0"/>
              <a:t>leak, garbage collection etc.</a:t>
            </a:r>
          </a:p>
          <a:p>
            <a:r>
              <a:rPr lang="en-US" b="1" dirty="0"/>
              <a:t>Secure:</a:t>
            </a:r>
            <a:r>
              <a:rPr lang="en-US" dirty="0"/>
              <a:t> because it uses java language..</a:t>
            </a:r>
          </a:p>
          <a:p>
            <a:endParaRPr lang="en-US" dirty="0"/>
          </a:p>
        </p:txBody>
      </p:sp>
      <p:sp>
        <p:nvSpPr>
          <p:cNvPr id="4" name="Date Placeholder 3"/>
          <p:cNvSpPr>
            <a:spLocks noGrp="1"/>
          </p:cNvSpPr>
          <p:nvPr>
            <p:ph type="dt" sz="half" idx="10"/>
          </p:nvPr>
        </p:nvSpPr>
        <p:spPr/>
        <p:txBody>
          <a:bodyPr/>
          <a:lstStyle/>
          <a:p>
            <a:fld id="{503DAE4C-4195-4704-B7C8-93860A1CBBB7}" type="datetime1">
              <a:rPr lang="en-US" smtClean="0"/>
              <a:t>9/7/2017</a:t>
            </a:fld>
            <a:endParaRPr lang="en-US"/>
          </a:p>
        </p:txBody>
      </p:sp>
      <p:sp>
        <p:nvSpPr>
          <p:cNvPr id="5" name="Footer Placeholder 4"/>
          <p:cNvSpPr>
            <a:spLocks noGrp="1"/>
          </p:cNvSpPr>
          <p:nvPr>
            <p:ph type="ftr" sz="quarter" idx="11"/>
          </p:nvPr>
        </p:nvSpPr>
        <p:spPr/>
        <p:txBody>
          <a:bodyPr/>
          <a:lstStyle/>
          <a:p>
            <a:r>
              <a:rPr lang="en-US" smtClean="0"/>
              <a:t>Presented by MangaRao</a:t>
            </a:r>
            <a:endParaRPr lang="en-US"/>
          </a:p>
        </p:txBody>
      </p:sp>
      <p:sp>
        <p:nvSpPr>
          <p:cNvPr id="6" name="Slide Number Placeholder 5"/>
          <p:cNvSpPr>
            <a:spLocks noGrp="1"/>
          </p:cNvSpPr>
          <p:nvPr>
            <p:ph type="sldNum" sz="quarter" idx="12"/>
          </p:nvPr>
        </p:nvSpPr>
        <p:spPr/>
        <p:txBody>
          <a:bodyPr/>
          <a:lstStyle/>
          <a:p>
            <a:fld id="{35BFF406-3737-46B9-A376-2F6246C6C410}" type="slidenum">
              <a:rPr lang="en-US" smtClean="0"/>
              <a:t>16</a:t>
            </a:fld>
            <a:endParaRPr lang="en-US"/>
          </a:p>
        </p:txBody>
      </p:sp>
    </p:spTree>
    <p:extLst>
      <p:ext uri="{BB962C8B-B14F-4D97-AF65-F5344CB8AC3E}">
        <p14:creationId xmlns:p14="http://schemas.microsoft.com/office/powerpoint/2010/main" val="349961894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Creating custom google search using </a:t>
            </a:r>
            <a:r>
              <a:rPr lang="en-US" dirty="0" err="1"/>
              <a:t>sendRedirect</a:t>
            </a:r>
            <a:r>
              <a:rPr lang="en-US" dirty="0"/>
              <a:t/>
            </a:r>
            <a:br>
              <a:rPr lang="en-US" dirty="0"/>
            </a:br>
            <a:endParaRPr lang="en-US" dirty="0"/>
          </a:p>
        </p:txBody>
      </p:sp>
      <p:sp>
        <p:nvSpPr>
          <p:cNvPr id="3" name="Content Placeholder 2"/>
          <p:cNvSpPr>
            <a:spLocks noGrp="1"/>
          </p:cNvSpPr>
          <p:nvPr>
            <p:ph idx="1"/>
          </p:nvPr>
        </p:nvSpPr>
        <p:spPr/>
        <p:txBody>
          <a:bodyPr/>
          <a:lstStyle/>
          <a:p>
            <a:r>
              <a:rPr lang="en-US" dirty="0"/>
              <a:t>we are using </a:t>
            </a:r>
            <a:r>
              <a:rPr lang="en-US" dirty="0" err="1"/>
              <a:t>sendRedirect</a:t>
            </a:r>
            <a:r>
              <a:rPr lang="en-US" dirty="0"/>
              <a:t> method to send request to google server with the request data.</a:t>
            </a:r>
          </a:p>
        </p:txBody>
      </p:sp>
      <p:sp>
        <p:nvSpPr>
          <p:cNvPr id="4" name="Date Placeholder 3"/>
          <p:cNvSpPr>
            <a:spLocks noGrp="1"/>
          </p:cNvSpPr>
          <p:nvPr>
            <p:ph type="dt" sz="half" idx="10"/>
          </p:nvPr>
        </p:nvSpPr>
        <p:spPr/>
        <p:txBody>
          <a:bodyPr/>
          <a:lstStyle/>
          <a:p>
            <a:fld id="{503DAE4C-4195-4704-B7C8-93860A1CBBB7}" type="datetime1">
              <a:rPr lang="en-US" smtClean="0"/>
              <a:t>9/7/2017</a:t>
            </a:fld>
            <a:endParaRPr lang="en-US"/>
          </a:p>
        </p:txBody>
      </p:sp>
      <p:sp>
        <p:nvSpPr>
          <p:cNvPr id="5" name="Footer Placeholder 4"/>
          <p:cNvSpPr>
            <a:spLocks noGrp="1"/>
          </p:cNvSpPr>
          <p:nvPr>
            <p:ph type="ftr" sz="quarter" idx="11"/>
          </p:nvPr>
        </p:nvSpPr>
        <p:spPr/>
        <p:txBody>
          <a:bodyPr/>
          <a:lstStyle/>
          <a:p>
            <a:r>
              <a:rPr lang="en-US" smtClean="0"/>
              <a:t>Presented by MangaRao</a:t>
            </a:r>
            <a:endParaRPr lang="en-US"/>
          </a:p>
        </p:txBody>
      </p:sp>
      <p:sp>
        <p:nvSpPr>
          <p:cNvPr id="6" name="Slide Number Placeholder 5"/>
          <p:cNvSpPr>
            <a:spLocks noGrp="1"/>
          </p:cNvSpPr>
          <p:nvPr>
            <p:ph type="sldNum" sz="quarter" idx="12"/>
          </p:nvPr>
        </p:nvSpPr>
        <p:spPr/>
        <p:txBody>
          <a:bodyPr/>
          <a:lstStyle/>
          <a:p>
            <a:fld id="{35BFF406-3737-46B9-A376-2F6246C6C410}" type="slidenum">
              <a:rPr lang="en-US" smtClean="0"/>
              <a:t>160</a:t>
            </a:fld>
            <a:endParaRPr lang="en-US"/>
          </a:p>
        </p:txBody>
      </p:sp>
    </p:spTree>
    <p:extLst>
      <p:ext uri="{BB962C8B-B14F-4D97-AF65-F5344CB8AC3E}">
        <p14:creationId xmlns:p14="http://schemas.microsoft.com/office/powerpoint/2010/main" val="1178968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0"/>
            <a:ext cx="11428076" cy="696191"/>
          </a:xfrm>
        </p:spPr>
        <p:txBody>
          <a:bodyPr/>
          <a:lstStyle/>
          <a:p>
            <a:r>
              <a:rPr lang="en-US" i="1" dirty="0"/>
              <a:t>index.html</a:t>
            </a:r>
            <a:endParaRPr lang="en-US" dirty="0"/>
          </a:p>
        </p:txBody>
      </p:sp>
      <p:sp>
        <p:nvSpPr>
          <p:cNvPr id="3" name="Content Placeholder 2"/>
          <p:cNvSpPr>
            <a:spLocks noGrp="1"/>
          </p:cNvSpPr>
          <p:nvPr>
            <p:ph idx="1"/>
          </p:nvPr>
        </p:nvSpPr>
        <p:spPr>
          <a:xfrm>
            <a:off x="677334" y="696191"/>
            <a:ext cx="10181166" cy="5345171"/>
          </a:xfrm>
        </p:spPr>
        <p:txBody>
          <a:bodyPr>
            <a:normAutofit fontScale="92500" lnSpcReduction="20000"/>
          </a:bodyPr>
          <a:lstStyle/>
          <a:p>
            <a:r>
              <a:rPr lang="en-US" dirty="0"/>
              <a:t>&lt;!DOCTYPE html</a:t>
            </a:r>
            <a:r>
              <a:rPr lang="en-US" b="1" dirty="0"/>
              <a:t>&gt;</a:t>
            </a:r>
            <a:r>
              <a:rPr lang="en-US" dirty="0"/>
              <a:t>  </a:t>
            </a:r>
          </a:p>
          <a:p>
            <a:r>
              <a:rPr lang="en-US" b="1" dirty="0"/>
              <a:t>&lt;html&gt;</a:t>
            </a:r>
            <a:r>
              <a:rPr lang="en-US" dirty="0"/>
              <a:t>  </a:t>
            </a:r>
          </a:p>
          <a:p>
            <a:r>
              <a:rPr lang="en-US" b="1" dirty="0"/>
              <a:t>&lt;head&gt;</a:t>
            </a:r>
            <a:r>
              <a:rPr lang="en-US" dirty="0"/>
              <a:t>  </a:t>
            </a:r>
          </a:p>
          <a:p>
            <a:r>
              <a:rPr lang="en-US" b="1" dirty="0"/>
              <a:t>&lt;meta</a:t>
            </a:r>
            <a:r>
              <a:rPr lang="en-US" dirty="0"/>
              <a:t> charset="ISO-8859-1"</a:t>
            </a:r>
            <a:r>
              <a:rPr lang="en-US" b="1" dirty="0"/>
              <a:t>&gt;</a:t>
            </a:r>
            <a:r>
              <a:rPr lang="en-US" dirty="0"/>
              <a:t>  </a:t>
            </a:r>
          </a:p>
          <a:p>
            <a:r>
              <a:rPr lang="en-US" b="1" dirty="0"/>
              <a:t>&lt;title&gt;</a:t>
            </a:r>
            <a:r>
              <a:rPr lang="en-US" dirty="0" err="1"/>
              <a:t>sendRedirect</a:t>
            </a:r>
            <a:r>
              <a:rPr lang="en-US" dirty="0"/>
              <a:t> example</a:t>
            </a:r>
            <a:r>
              <a:rPr lang="en-US" b="1" dirty="0"/>
              <a:t>&lt;/title&gt;</a:t>
            </a:r>
            <a:r>
              <a:rPr lang="en-US" dirty="0"/>
              <a:t>  </a:t>
            </a:r>
          </a:p>
          <a:p>
            <a:r>
              <a:rPr lang="en-US" b="1" dirty="0"/>
              <a:t>&lt;/head&gt;</a:t>
            </a:r>
            <a:r>
              <a:rPr lang="en-US" dirty="0"/>
              <a:t>  </a:t>
            </a:r>
          </a:p>
          <a:p>
            <a:r>
              <a:rPr lang="en-US" b="1" dirty="0"/>
              <a:t>&lt;body&gt;</a:t>
            </a:r>
            <a:r>
              <a:rPr lang="en-US" dirty="0"/>
              <a:t>  </a:t>
            </a:r>
          </a:p>
          <a:p>
            <a:r>
              <a:rPr lang="en-US" dirty="0"/>
              <a:t>  </a:t>
            </a:r>
          </a:p>
          <a:p>
            <a:r>
              <a:rPr lang="en-US" dirty="0"/>
              <a:t>  </a:t>
            </a:r>
          </a:p>
          <a:p>
            <a:r>
              <a:rPr lang="en-US" b="1" dirty="0"/>
              <a:t>&lt;form</a:t>
            </a:r>
            <a:r>
              <a:rPr lang="en-US" dirty="0"/>
              <a:t> action="</a:t>
            </a:r>
            <a:r>
              <a:rPr lang="en-US" dirty="0" err="1"/>
              <a:t>MySearcher</a:t>
            </a:r>
            <a:r>
              <a:rPr lang="en-US" dirty="0"/>
              <a:t>"</a:t>
            </a:r>
            <a:r>
              <a:rPr lang="en-US" b="1" dirty="0"/>
              <a:t>&gt;</a:t>
            </a:r>
            <a:r>
              <a:rPr lang="en-US" dirty="0"/>
              <a:t>  </a:t>
            </a:r>
          </a:p>
          <a:p>
            <a:r>
              <a:rPr lang="en-US" b="1" dirty="0"/>
              <a:t>&lt;input</a:t>
            </a:r>
            <a:r>
              <a:rPr lang="en-US" dirty="0"/>
              <a:t> type="text" name="name"</a:t>
            </a:r>
            <a:r>
              <a:rPr lang="en-US" b="1" dirty="0"/>
              <a:t>&gt;</a:t>
            </a:r>
            <a:r>
              <a:rPr lang="en-US" dirty="0"/>
              <a:t>  </a:t>
            </a:r>
          </a:p>
          <a:p>
            <a:r>
              <a:rPr lang="en-US" b="1" dirty="0"/>
              <a:t>&lt;input</a:t>
            </a:r>
            <a:r>
              <a:rPr lang="en-US" dirty="0"/>
              <a:t> type="submit" value="Google Search"</a:t>
            </a:r>
            <a:r>
              <a:rPr lang="en-US" b="1" dirty="0"/>
              <a:t>&gt;</a:t>
            </a:r>
            <a:r>
              <a:rPr lang="en-US" dirty="0"/>
              <a:t>  </a:t>
            </a:r>
          </a:p>
          <a:p>
            <a:r>
              <a:rPr lang="en-US" b="1" dirty="0"/>
              <a:t>&lt;/form&gt;</a:t>
            </a:r>
            <a:r>
              <a:rPr lang="en-US" dirty="0"/>
              <a:t>  </a:t>
            </a:r>
          </a:p>
          <a:p>
            <a:r>
              <a:rPr lang="en-US" dirty="0"/>
              <a:t>  </a:t>
            </a:r>
          </a:p>
          <a:p>
            <a:r>
              <a:rPr lang="en-US" b="1" dirty="0"/>
              <a:t>&lt;/body&gt;</a:t>
            </a:r>
            <a:r>
              <a:rPr lang="en-US" dirty="0"/>
              <a:t>  </a:t>
            </a:r>
          </a:p>
          <a:p>
            <a:r>
              <a:rPr lang="en-US" b="1" dirty="0"/>
              <a:t>&lt;/html&gt;</a:t>
            </a:r>
            <a:r>
              <a:rPr lang="en-US" dirty="0"/>
              <a:t>  </a:t>
            </a:r>
          </a:p>
          <a:p>
            <a:endParaRPr lang="en-US" dirty="0"/>
          </a:p>
        </p:txBody>
      </p:sp>
      <p:sp>
        <p:nvSpPr>
          <p:cNvPr id="4" name="Date Placeholder 3"/>
          <p:cNvSpPr>
            <a:spLocks noGrp="1"/>
          </p:cNvSpPr>
          <p:nvPr>
            <p:ph type="dt" sz="half" idx="10"/>
          </p:nvPr>
        </p:nvSpPr>
        <p:spPr/>
        <p:txBody>
          <a:bodyPr/>
          <a:lstStyle/>
          <a:p>
            <a:fld id="{503DAE4C-4195-4704-B7C8-93860A1CBBB7}" type="datetime1">
              <a:rPr lang="en-US" smtClean="0"/>
              <a:t>9/7/2017</a:t>
            </a:fld>
            <a:endParaRPr lang="en-US"/>
          </a:p>
        </p:txBody>
      </p:sp>
      <p:sp>
        <p:nvSpPr>
          <p:cNvPr id="5" name="Footer Placeholder 4"/>
          <p:cNvSpPr>
            <a:spLocks noGrp="1"/>
          </p:cNvSpPr>
          <p:nvPr>
            <p:ph type="ftr" sz="quarter" idx="11"/>
          </p:nvPr>
        </p:nvSpPr>
        <p:spPr/>
        <p:txBody>
          <a:bodyPr/>
          <a:lstStyle/>
          <a:p>
            <a:r>
              <a:rPr lang="en-US" smtClean="0"/>
              <a:t>Presented by MangaRao</a:t>
            </a:r>
            <a:endParaRPr lang="en-US"/>
          </a:p>
        </p:txBody>
      </p:sp>
      <p:sp>
        <p:nvSpPr>
          <p:cNvPr id="6" name="Slide Number Placeholder 5"/>
          <p:cNvSpPr>
            <a:spLocks noGrp="1"/>
          </p:cNvSpPr>
          <p:nvPr>
            <p:ph type="sldNum" sz="quarter" idx="12"/>
          </p:nvPr>
        </p:nvSpPr>
        <p:spPr/>
        <p:txBody>
          <a:bodyPr/>
          <a:lstStyle/>
          <a:p>
            <a:fld id="{35BFF406-3737-46B9-A376-2F6246C6C410}" type="slidenum">
              <a:rPr lang="en-US" smtClean="0"/>
              <a:t>161</a:t>
            </a:fld>
            <a:endParaRPr lang="en-US"/>
          </a:p>
        </p:txBody>
      </p:sp>
    </p:spTree>
    <p:extLst>
      <p:ext uri="{BB962C8B-B14F-4D97-AF65-F5344CB8AC3E}">
        <p14:creationId xmlns:p14="http://schemas.microsoft.com/office/powerpoint/2010/main" val="121528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3">
                                            <p:txEl>
                                              <p:pRg st="8" end="8"/>
                                            </p:txEl>
                                          </p:spTgt>
                                        </p:tgtEl>
                                        <p:attrNameLst>
                                          <p:attrName>style.visibility</p:attrName>
                                        </p:attrNameLst>
                                      </p:cBhvr>
                                      <p:to>
                                        <p:strVal val="visible"/>
                                      </p:to>
                                    </p:set>
                                    <p:anim calcmode="lin" valueType="num">
                                      <p:cBhvr additive="base">
                                        <p:cTn id="55"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3">
                                            <p:txEl>
                                              <p:pRg st="9" end="9"/>
                                            </p:txEl>
                                          </p:spTgt>
                                        </p:tgtEl>
                                        <p:attrNameLst>
                                          <p:attrName>style.visibility</p:attrName>
                                        </p:attrNameLst>
                                      </p:cBhvr>
                                      <p:to>
                                        <p:strVal val="visible"/>
                                      </p:to>
                                    </p:set>
                                    <p:anim calcmode="lin" valueType="num">
                                      <p:cBhvr additive="base">
                                        <p:cTn id="61"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3">
                                            <p:txEl>
                                              <p:pRg st="10" end="10"/>
                                            </p:txEl>
                                          </p:spTgt>
                                        </p:tgtEl>
                                        <p:attrNameLst>
                                          <p:attrName>style.visibility</p:attrName>
                                        </p:attrNameLst>
                                      </p:cBhvr>
                                      <p:to>
                                        <p:strVal val="visible"/>
                                      </p:to>
                                    </p:set>
                                    <p:anim calcmode="lin" valueType="num">
                                      <p:cBhvr additive="base">
                                        <p:cTn id="67"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3">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grpId="0" nodeType="clickEffect">
                                  <p:stCondLst>
                                    <p:cond delay="0"/>
                                  </p:stCondLst>
                                  <p:childTnLst>
                                    <p:set>
                                      <p:cBhvr>
                                        <p:cTn id="72" dur="1" fill="hold">
                                          <p:stCondLst>
                                            <p:cond delay="0"/>
                                          </p:stCondLst>
                                        </p:cTn>
                                        <p:tgtEl>
                                          <p:spTgt spid="3">
                                            <p:txEl>
                                              <p:pRg st="11" end="11"/>
                                            </p:txEl>
                                          </p:spTgt>
                                        </p:tgtEl>
                                        <p:attrNameLst>
                                          <p:attrName>style.visibility</p:attrName>
                                        </p:attrNameLst>
                                      </p:cBhvr>
                                      <p:to>
                                        <p:strVal val="visible"/>
                                      </p:to>
                                    </p:set>
                                    <p:anim calcmode="lin" valueType="num">
                                      <p:cBhvr additive="base">
                                        <p:cTn id="73" dur="500" fill="hold"/>
                                        <p:tgtEl>
                                          <p:spTgt spid="3">
                                            <p:txEl>
                                              <p:pRg st="11" end="11"/>
                                            </p:txEl>
                                          </p:spTgt>
                                        </p:tgtEl>
                                        <p:attrNameLst>
                                          <p:attrName>ppt_x</p:attrName>
                                        </p:attrNameLst>
                                      </p:cBhvr>
                                      <p:tavLst>
                                        <p:tav tm="0">
                                          <p:val>
                                            <p:strVal val="#ppt_x"/>
                                          </p:val>
                                        </p:tav>
                                        <p:tav tm="100000">
                                          <p:val>
                                            <p:strVal val="#ppt_x"/>
                                          </p:val>
                                        </p:tav>
                                      </p:tavLst>
                                    </p:anim>
                                    <p:anim calcmode="lin" valueType="num">
                                      <p:cBhvr additive="base">
                                        <p:cTn id="74" dur="500" fill="hold"/>
                                        <p:tgtEl>
                                          <p:spTgt spid="3">
                                            <p:txEl>
                                              <p:pRg st="11" end="11"/>
                                            </p:txEl>
                                          </p:spTgt>
                                        </p:tgtEl>
                                        <p:attrNameLst>
                                          <p:attrName>ppt_y</p:attrName>
                                        </p:attrNameLst>
                                      </p:cBhvr>
                                      <p:tavLst>
                                        <p:tav tm="0">
                                          <p:val>
                                            <p:strVal val="1+#ppt_h/2"/>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 presetClass="entr" presetSubtype="4" fill="hold" grpId="0" nodeType="clickEffect">
                                  <p:stCondLst>
                                    <p:cond delay="0"/>
                                  </p:stCondLst>
                                  <p:childTnLst>
                                    <p:set>
                                      <p:cBhvr>
                                        <p:cTn id="78" dur="1" fill="hold">
                                          <p:stCondLst>
                                            <p:cond delay="0"/>
                                          </p:stCondLst>
                                        </p:cTn>
                                        <p:tgtEl>
                                          <p:spTgt spid="3">
                                            <p:txEl>
                                              <p:pRg st="12" end="12"/>
                                            </p:txEl>
                                          </p:spTgt>
                                        </p:tgtEl>
                                        <p:attrNameLst>
                                          <p:attrName>style.visibility</p:attrName>
                                        </p:attrNameLst>
                                      </p:cBhvr>
                                      <p:to>
                                        <p:strVal val="visible"/>
                                      </p:to>
                                    </p:set>
                                    <p:anim calcmode="lin" valueType="num">
                                      <p:cBhvr additive="base">
                                        <p:cTn id="79" dur="500" fill="hold"/>
                                        <p:tgtEl>
                                          <p:spTgt spid="3">
                                            <p:txEl>
                                              <p:pRg st="12" end="12"/>
                                            </p:txEl>
                                          </p:spTgt>
                                        </p:tgtEl>
                                        <p:attrNameLst>
                                          <p:attrName>ppt_x</p:attrName>
                                        </p:attrNameLst>
                                      </p:cBhvr>
                                      <p:tavLst>
                                        <p:tav tm="0">
                                          <p:val>
                                            <p:strVal val="#ppt_x"/>
                                          </p:val>
                                        </p:tav>
                                        <p:tav tm="100000">
                                          <p:val>
                                            <p:strVal val="#ppt_x"/>
                                          </p:val>
                                        </p:tav>
                                      </p:tavLst>
                                    </p:anim>
                                    <p:anim calcmode="lin" valueType="num">
                                      <p:cBhvr additive="base">
                                        <p:cTn id="80" dur="500" fill="hold"/>
                                        <p:tgtEl>
                                          <p:spTgt spid="3">
                                            <p:txEl>
                                              <p:pRg st="12" end="12"/>
                                            </p:txEl>
                                          </p:spTgt>
                                        </p:tgtEl>
                                        <p:attrNameLst>
                                          <p:attrName>ppt_y</p:attrName>
                                        </p:attrNameLst>
                                      </p:cBhvr>
                                      <p:tavLst>
                                        <p:tav tm="0">
                                          <p:val>
                                            <p:strVal val="1+#ppt_h/2"/>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2" presetClass="entr" presetSubtype="4" fill="hold" grpId="0" nodeType="clickEffect">
                                  <p:stCondLst>
                                    <p:cond delay="0"/>
                                  </p:stCondLst>
                                  <p:childTnLst>
                                    <p:set>
                                      <p:cBhvr>
                                        <p:cTn id="84" dur="1" fill="hold">
                                          <p:stCondLst>
                                            <p:cond delay="0"/>
                                          </p:stCondLst>
                                        </p:cTn>
                                        <p:tgtEl>
                                          <p:spTgt spid="3">
                                            <p:txEl>
                                              <p:pRg st="13" end="13"/>
                                            </p:txEl>
                                          </p:spTgt>
                                        </p:tgtEl>
                                        <p:attrNameLst>
                                          <p:attrName>style.visibility</p:attrName>
                                        </p:attrNameLst>
                                      </p:cBhvr>
                                      <p:to>
                                        <p:strVal val="visible"/>
                                      </p:to>
                                    </p:set>
                                    <p:anim calcmode="lin" valueType="num">
                                      <p:cBhvr additive="base">
                                        <p:cTn id="85" dur="500" fill="hold"/>
                                        <p:tgtEl>
                                          <p:spTgt spid="3">
                                            <p:txEl>
                                              <p:pRg st="13" end="13"/>
                                            </p:txEl>
                                          </p:spTgt>
                                        </p:tgtEl>
                                        <p:attrNameLst>
                                          <p:attrName>ppt_x</p:attrName>
                                        </p:attrNameLst>
                                      </p:cBhvr>
                                      <p:tavLst>
                                        <p:tav tm="0">
                                          <p:val>
                                            <p:strVal val="#ppt_x"/>
                                          </p:val>
                                        </p:tav>
                                        <p:tav tm="100000">
                                          <p:val>
                                            <p:strVal val="#ppt_x"/>
                                          </p:val>
                                        </p:tav>
                                      </p:tavLst>
                                    </p:anim>
                                    <p:anim calcmode="lin" valueType="num">
                                      <p:cBhvr additive="base">
                                        <p:cTn id="86" dur="500" fill="hold"/>
                                        <p:tgtEl>
                                          <p:spTgt spid="3">
                                            <p:txEl>
                                              <p:pRg st="13" end="13"/>
                                            </p:txEl>
                                          </p:spTgt>
                                        </p:tgtEl>
                                        <p:attrNameLst>
                                          <p:attrName>ppt_y</p:attrName>
                                        </p:attrNameLst>
                                      </p:cBhvr>
                                      <p:tavLst>
                                        <p:tav tm="0">
                                          <p:val>
                                            <p:strVal val="1+#ppt_h/2"/>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2" presetClass="entr" presetSubtype="4" fill="hold" grpId="0" nodeType="clickEffect">
                                  <p:stCondLst>
                                    <p:cond delay="0"/>
                                  </p:stCondLst>
                                  <p:childTnLst>
                                    <p:set>
                                      <p:cBhvr>
                                        <p:cTn id="90" dur="1" fill="hold">
                                          <p:stCondLst>
                                            <p:cond delay="0"/>
                                          </p:stCondLst>
                                        </p:cTn>
                                        <p:tgtEl>
                                          <p:spTgt spid="3">
                                            <p:txEl>
                                              <p:pRg st="14" end="14"/>
                                            </p:txEl>
                                          </p:spTgt>
                                        </p:tgtEl>
                                        <p:attrNameLst>
                                          <p:attrName>style.visibility</p:attrName>
                                        </p:attrNameLst>
                                      </p:cBhvr>
                                      <p:to>
                                        <p:strVal val="visible"/>
                                      </p:to>
                                    </p:set>
                                    <p:anim calcmode="lin" valueType="num">
                                      <p:cBhvr additive="base">
                                        <p:cTn id="91" dur="500" fill="hold"/>
                                        <p:tgtEl>
                                          <p:spTgt spid="3">
                                            <p:txEl>
                                              <p:pRg st="14" end="14"/>
                                            </p:txEl>
                                          </p:spTgt>
                                        </p:tgtEl>
                                        <p:attrNameLst>
                                          <p:attrName>ppt_x</p:attrName>
                                        </p:attrNameLst>
                                      </p:cBhvr>
                                      <p:tavLst>
                                        <p:tav tm="0">
                                          <p:val>
                                            <p:strVal val="#ppt_x"/>
                                          </p:val>
                                        </p:tav>
                                        <p:tav tm="100000">
                                          <p:val>
                                            <p:strVal val="#ppt_x"/>
                                          </p:val>
                                        </p:tav>
                                      </p:tavLst>
                                    </p:anim>
                                    <p:anim calcmode="lin" valueType="num">
                                      <p:cBhvr additive="base">
                                        <p:cTn id="92" dur="500" fill="hold"/>
                                        <p:tgtEl>
                                          <p:spTgt spid="3">
                                            <p:txEl>
                                              <p:pRg st="14" end="14"/>
                                            </p:txEl>
                                          </p:spTgt>
                                        </p:tgtEl>
                                        <p:attrNameLst>
                                          <p:attrName>ppt_y</p:attrName>
                                        </p:attrNameLst>
                                      </p:cBhvr>
                                      <p:tavLst>
                                        <p:tav tm="0">
                                          <p:val>
                                            <p:strVal val="1+#ppt_h/2"/>
                                          </p:val>
                                        </p:tav>
                                        <p:tav tm="100000">
                                          <p:val>
                                            <p:strVal val="#ppt_y"/>
                                          </p:val>
                                        </p:tav>
                                      </p:tavLst>
                                    </p:anim>
                                  </p:childTnLst>
                                </p:cTn>
                              </p:par>
                            </p:childTnLst>
                          </p:cTn>
                        </p:par>
                      </p:childTnLst>
                    </p:cTn>
                  </p:par>
                  <p:par>
                    <p:cTn id="93" fill="hold">
                      <p:stCondLst>
                        <p:cond delay="indefinite"/>
                      </p:stCondLst>
                      <p:childTnLst>
                        <p:par>
                          <p:cTn id="94" fill="hold">
                            <p:stCondLst>
                              <p:cond delay="0"/>
                            </p:stCondLst>
                            <p:childTnLst>
                              <p:par>
                                <p:cTn id="95" presetID="2" presetClass="entr" presetSubtype="4" fill="hold" grpId="0" nodeType="clickEffect">
                                  <p:stCondLst>
                                    <p:cond delay="0"/>
                                  </p:stCondLst>
                                  <p:childTnLst>
                                    <p:set>
                                      <p:cBhvr>
                                        <p:cTn id="96" dur="1" fill="hold">
                                          <p:stCondLst>
                                            <p:cond delay="0"/>
                                          </p:stCondLst>
                                        </p:cTn>
                                        <p:tgtEl>
                                          <p:spTgt spid="3">
                                            <p:txEl>
                                              <p:pRg st="15" end="15"/>
                                            </p:txEl>
                                          </p:spTgt>
                                        </p:tgtEl>
                                        <p:attrNameLst>
                                          <p:attrName>style.visibility</p:attrName>
                                        </p:attrNameLst>
                                      </p:cBhvr>
                                      <p:to>
                                        <p:strVal val="visible"/>
                                      </p:to>
                                    </p:set>
                                    <p:anim calcmode="lin" valueType="num">
                                      <p:cBhvr additive="base">
                                        <p:cTn id="97" dur="500" fill="hold"/>
                                        <p:tgtEl>
                                          <p:spTgt spid="3">
                                            <p:txEl>
                                              <p:pRg st="15" end="15"/>
                                            </p:txEl>
                                          </p:spTgt>
                                        </p:tgtEl>
                                        <p:attrNameLst>
                                          <p:attrName>ppt_x</p:attrName>
                                        </p:attrNameLst>
                                      </p:cBhvr>
                                      <p:tavLst>
                                        <p:tav tm="0">
                                          <p:val>
                                            <p:strVal val="#ppt_x"/>
                                          </p:val>
                                        </p:tav>
                                        <p:tav tm="100000">
                                          <p:val>
                                            <p:strVal val="#ppt_x"/>
                                          </p:val>
                                        </p:tav>
                                      </p:tavLst>
                                    </p:anim>
                                    <p:anim calcmode="lin" valueType="num">
                                      <p:cBhvr additive="base">
                                        <p:cTn id="98" dur="500" fill="hold"/>
                                        <p:tgtEl>
                                          <p:spTgt spid="3">
                                            <p:txEl>
                                              <p:pRg st="15" end="1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2024" y="0"/>
            <a:ext cx="11389975" cy="782782"/>
          </a:xfrm>
        </p:spPr>
        <p:txBody>
          <a:bodyPr/>
          <a:lstStyle/>
          <a:p>
            <a:r>
              <a:rPr lang="en-US" i="1" dirty="0"/>
              <a:t>MySearcher.java</a:t>
            </a:r>
            <a:endParaRPr lang="en-US" dirty="0"/>
          </a:p>
        </p:txBody>
      </p:sp>
      <p:sp>
        <p:nvSpPr>
          <p:cNvPr id="3" name="Content Placeholder 2"/>
          <p:cNvSpPr>
            <a:spLocks noGrp="1"/>
          </p:cNvSpPr>
          <p:nvPr>
            <p:ph idx="1"/>
          </p:nvPr>
        </p:nvSpPr>
        <p:spPr/>
        <p:txBody>
          <a:bodyPr/>
          <a:lstStyle/>
          <a:p>
            <a:r>
              <a:rPr lang="en-US" b="1" dirty="0"/>
              <a:t>public</a:t>
            </a:r>
            <a:r>
              <a:rPr lang="en-US" dirty="0"/>
              <a:t> </a:t>
            </a:r>
            <a:r>
              <a:rPr lang="en-US" b="1" dirty="0"/>
              <a:t>class</a:t>
            </a:r>
            <a:r>
              <a:rPr lang="en-US" dirty="0"/>
              <a:t> </a:t>
            </a:r>
            <a:r>
              <a:rPr lang="en-US" dirty="0" err="1"/>
              <a:t>MySearcher</a:t>
            </a:r>
            <a:r>
              <a:rPr lang="en-US" dirty="0"/>
              <a:t> </a:t>
            </a:r>
            <a:r>
              <a:rPr lang="en-US" b="1" dirty="0"/>
              <a:t>extends</a:t>
            </a:r>
            <a:r>
              <a:rPr lang="en-US" dirty="0"/>
              <a:t> HttpServlet {  </a:t>
            </a:r>
          </a:p>
          <a:p>
            <a:r>
              <a:rPr lang="en-US" dirty="0"/>
              <a:t>    </a:t>
            </a:r>
            <a:r>
              <a:rPr lang="en-US" b="1" dirty="0"/>
              <a:t>protected</a:t>
            </a:r>
            <a:r>
              <a:rPr lang="en-US" dirty="0"/>
              <a:t> </a:t>
            </a:r>
            <a:r>
              <a:rPr lang="en-US" b="1" dirty="0"/>
              <a:t>void</a:t>
            </a:r>
            <a:r>
              <a:rPr lang="en-US" dirty="0"/>
              <a:t> </a:t>
            </a:r>
            <a:r>
              <a:rPr lang="en-US" dirty="0" err="1"/>
              <a:t>doGet</a:t>
            </a:r>
            <a:r>
              <a:rPr lang="en-US" dirty="0"/>
              <a:t>(</a:t>
            </a:r>
            <a:r>
              <a:rPr lang="en-US" dirty="0" err="1"/>
              <a:t>HttpServletRequest</a:t>
            </a:r>
            <a:r>
              <a:rPr lang="en-US" dirty="0"/>
              <a:t> request, </a:t>
            </a:r>
            <a:r>
              <a:rPr lang="en-US" dirty="0" err="1"/>
              <a:t>HttpServletResponse</a:t>
            </a:r>
            <a:r>
              <a:rPr lang="en-US" dirty="0"/>
              <a:t> response)  </a:t>
            </a:r>
          </a:p>
          <a:p>
            <a:r>
              <a:rPr lang="en-US" dirty="0"/>
              <a:t>            </a:t>
            </a:r>
            <a:r>
              <a:rPr lang="en-US" b="1" dirty="0"/>
              <a:t>throws</a:t>
            </a:r>
            <a:r>
              <a:rPr lang="en-US" dirty="0"/>
              <a:t> </a:t>
            </a:r>
            <a:r>
              <a:rPr lang="en-US" dirty="0" err="1"/>
              <a:t>ServletException</a:t>
            </a:r>
            <a:r>
              <a:rPr lang="en-US" dirty="0"/>
              <a:t>, </a:t>
            </a:r>
            <a:r>
              <a:rPr lang="en-US" dirty="0" err="1"/>
              <a:t>IOException</a:t>
            </a:r>
            <a:r>
              <a:rPr lang="en-US" dirty="0"/>
              <a:t> {  </a:t>
            </a:r>
          </a:p>
          <a:p>
            <a:r>
              <a:rPr lang="en-US" dirty="0"/>
              <a:t>  </a:t>
            </a:r>
          </a:p>
          <a:p>
            <a:r>
              <a:rPr lang="en-US" dirty="0"/>
              <a:t>        String name=</a:t>
            </a:r>
            <a:r>
              <a:rPr lang="en-US" dirty="0" err="1"/>
              <a:t>request.getParameter</a:t>
            </a:r>
            <a:r>
              <a:rPr lang="en-US" dirty="0"/>
              <a:t>("name");  </a:t>
            </a:r>
          </a:p>
          <a:p>
            <a:r>
              <a:rPr lang="en-US" dirty="0"/>
              <a:t>        </a:t>
            </a:r>
            <a:r>
              <a:rPr lang="en-US" dirty="0" err="1"/>
              <a:t>response.sendRedirect</a:t>
            </a:r>
            <a:r>
              <a:rPr lang="en-US" dirty="0"/>
              <a:t>("https://www.google.co.in/#q="+name);  </a:t>
            </a:r>
          </a:p>
          <a:p>
            <a:r>
              <a:rPr lang="en-US" dirty="0"/>
              <a:t>    }  </a:t>
            </a:r>
          </a:p>
          <a:p>
            <a:r>
              <a:rPr lang="en-US" dirty="0"/>
              <a:t>} </a:t>
            </a:r>
          </a:p>
          <a:p>
            <a:endParaRPr lang="en-US" dirty="0"/>
          </a:p>
        </p:txBody>
      </p:sp>
      <p:sp>
        <p:nvSpPr>
          <p:cNvPr id="4" name="Date Placeholder 3"/>
          <p:cNvSpPr>
            <a:spLocks noGrp="1"/>
          </p:cNvSpPr>
          <p:nvPr>
            <p:ph type="dt" sz="half" idx="10"/>
          </p:nvPr>
        </p:nvSpPr>
        <p:spPr/>
        <p:txBody>
          <a:bodyPr/>
          <a:lstStyle/>
          <a:p>
            <a:fld id="{503DAE4C-4195-4704-B7C8-93860A1CBBB7}" type="datetime1">
              <a:rPr lang="en-US" smtClean="0"/>
              <a:t>9/7/2017</a:t>
            </a:fld>
            <a:endParaRPr lang="en-US"/>
          </a:p>
        </p:txBody>
      </p:sp>
      <p:sp>
        <p:nvSpPr>
          <p:cNvPr id="5" name="Footer Placeholder 4"/>
          <p:cNvSpPr>
            <a:spLocks noGrp="1"/>
          </p:cNvSpPr>
          <p:nvPr>
            <p:ph type="ftr" sz="quarter" idx="11"/>
          </p:nvPr>
        </p:nvSpPr>
        <p:spPr/>
        <p:txBody>
          <a:bodyPr/>
          <a:lstStyle/>
          <a:p>
            <a:r>
              <a:rPr lang="en-US" smtClean="0"/>
              <a:t>Presented by MangaRao</a:t>
            </a:r>
            <a:endParaRPr lang="en-US"/>
          </a:p>
        </p:txBody>
      </p:sp>
      <p:sp>
        <p:nvSpPr>
          <p:cNvPr id="6" name="Slide Number Placeholder 5"/>
          <p:cNvSpPr>
            <a:spLocks noGrp="1"/>
          </p:cNvSpPr>
          <p:nvPr>
            <p:ph type="sldNum" sz="quarter" idx="12"/>
          </p:nvPr>
        </p:nvSpPr>
        <p:spPr/>
        <p:txBody>
          <a:bodyPr/>
          <a:lstStyle/>
          <a:p>
            <a:fld id="{35BFF406-3737-46B9-A376-2F6246C6C410}" type="slidenum">
              <a:rPr lang="en-US" smtClean="0"/>
              <a:t>162</a:t>
            </a:fld>
            <a:endParaRPr lang="en-US"/>
          </a:p>
        </p:txBody>
      </p:sp>
    </p:spTree>
    <p:extLst>
      <p:ext uri="{BB962C8B-B14F-4D97-AF65-F5344CB8AC3E}">
        <p14:creationId xmlns:p14="http://schemas.microsoft.com/office/powerpoint/2010/main" val="3673666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p:txBody>
          <a:bodyPr/>
          <a:lstStyle/>
          <a:p>
            <a:r>
              <a:rPr lang="en-US" dirty="0"/>
              <a:t>ServletConfig Interface</a:t>
            </a:r>
            <a:br>
              <a:rPr lang="en-US" dirty="0"/>
            </a:br>
            <a:r>
              <a:rPr lang="en-US" dirty="0" smtClean="0"/>
              <a:t> </a:t>
            </a:r>
            <a:endParaRPr lang="en-US" dirty="0"/>
          </a:p>
        </p:txBody>
      </p:sp>
      <p:sp>
        <p:nvSpPr>
          <p:cNvPr id="8" name="Subtitle 7"/>
          <p:cNvSpPr>
            <a:spLocks noGrp="1"/>
          </p:cNvSpPr>
          <p:nvPr>
            <p:ph type="subTitle" idx="1"/>
          </p:nvPr>
        </p:nvSpPr>
        <p:spPr/>
        <p:txBody>
          <a:bodyPr/>
          <a:lstStyle/>
          <a:p>
            <a:r>
              <a:rPr lang="en-US" dirty="0" smtClean="0"/>
              <a:t> </a:t>
            </a:r>
            <a:endParaRPr lang="en-US" dirty="0"/>
          </a:p>
        </p:txBody>
      </p:sp>
      <p:sp>
        <p:nvSpPr>
          <p:cNvPr id="4" name="Date Placeholder 3"/>
          <p:cNvSpPr>
            <a:spLocks noGrp="1"/>
          </p:cNvSpPr>
          <p:nvPr>
            <p:ph type="dt" sz="half" idx="10"/>
          </p:nvPr>
        </p:nvSpPr>
        <p:spPr/>
        <p:txBody>
          <a:bodyPr/>
          <a:lstStyle/>
          <a:p>
            <a:fld id="{503DAE4C-4195-4704-B7C8-93860A1CBBB7}" type="datetime1">
              <a:rPr lang="en-US" smtClean="0"/>
              <a:t>9/7/2017</a:t>
            </a:fld>
            <a:endParaRPr lang="en-US"/>
          </a:p>
        </p:txBody>
      </p:sp>
      <p:sp>
        <p:nvSpPr>
          <p:cNvPr id="5" name="Footer Placeholder 4"/>
          <p:cNvSpPr>
            <a:spLocks noGrp="1"/>
          </p:cNvSpPr>
          <p:nvPr>
            <p:ph type="ftr" sz="quarter" idx="11"/>
          </p:nvPr>
        </p:nvSpPr>
        <p:spPr/>
        <p:txBody>
          <a:bodyPr/>
          <a:lstStyle/>
          <a:p>
            <a:r>
              <a:rPr lang="en-US" smtClean="0"/>
              <a:t>Presented by MangaRao</a:t>
            </a:r>
            <a:endParaRPr lang="en-US"/>
          </a:p>
        </p:txBody>
      </p:sp>
      <p:sp>
        <p:nvSpPr>
          <p:cNvPr id="6" name="Slide Number Placeholder 5"/>
          <p:cNvSpPr>
            <a:spLocks noGrp="1"/>
          </p:cNvSpPr>
          <p:nvPr>
            <p:ph type="sldNum" sz="quarter" idx="12"/>
          </p:nvPr>
        </p:nvSpPr>
        <p:spPr/>
        <p:txBody>
          <a:bodyPr/>
          <a:lstStyle/>
          <a:p>
            <a:fld id="{35BFF406-3737-46B9-A376-2F6246C6C410}" type="slidenum">
              <a:rPr lang="en-US" smtClean="0"/>
              <a:t>163</a:t>
            </a:fld>
            <a:endParaRPr lang="en-US"/>
          </a:p>
        </p:txBody>
      </p:sp>
    </p:spTree>
    <p:extLst>
      <p:ext uri="{BB962C8B-B14F-4D97-AF65-F5344CB8AC3E}">
        <p14:creationId xmlns:p14="http://schemas.microsoft.com/office/powerpoint/2010/main" val="416400797"/>
      </p:ext>
    </p:extLst>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ServletConfig</a:t>
            </a:r>
            <a:endParaRPr lang="en-US" dirty="0"/>
          </a:p>
        </p:txBody>
      </p:sp>
      <p:sp>
        <p:nvSpPr>
          <p:cNvPr id="3" name="Content Placeholder 2"/>
          <p:cNvSpPr>
            <a:spLocks noGrp="1"/>
          </p:cNvSpPr>
          <p:nvPr>
            <p:ph idx="1"/>
          </p:nvPr>
        </p:nvSpPr>
        <p:spPr/>
        <p:txBody>
          <a:bodyPr/>
          <a:lstStyle/>
          <a:p>
            <a:r>
              <a:rPr lang="en-US" dirty="0"/>
              <a:t>An object of ServletConfig is created by the web container for each servlet. </a:t>
            </a:r>
            <a:endParaRPr lang="en-US" dirty="0" smtClean="0"/>
          </a:p>
          <a:p>
            <a:r>
              <a:rPr lang="en-US" dirty="0" smtClean="0"/>
              <a:t>This </a:t>
            </a:r>
            <a:r>
              <a:rPr lang="en-US" dirty="0"/>
              <a:t>object can be used to get configuration information from web.xml file</a:t>
            </a:r>
            <a:r>
              <a:rPr lang="en-US" dirty="0" smtClean="0"/>
              <a:t>.</a:t>
            </a:r>
          </a:p>
          <a:p>
            <a:r>
              <a:rPr lang="en-US" dirty="0"/>
              <a:t>If the configuration information is modified from the web.xml file, we don't need to change the servlet. So it is easier to manage the web application if any specific content is modified from time to time.</a:t>
            </a:r>
          </a:p>
        </p:txBody>
      </p:sp>
      <p:sp>
        <p:nvSpPr>
          <p:cNvPr id="4" name="Date Placeholder 3"/>
          <p:cNvSpPr>
            <a:spLocks noGrp="1"/>
          </p:cNvSpPr>
          <p:nvPr>
            <p:ph type="dt" sz="half" idx="10"/>
          </p:nvPr>
        </p:nvSpPr>
        <p:spPr/>
        <p:txBody>
          <a:bodyPr/>
          <a:lstStyle/>
          <a:p>
            <a:fld id="{503DAE4C-4195-4704-B7C8-93860A1CBBB7}" type="datetime1">
              <a:rPr lang="en-US" smtClean="0"/>
              <a:t>9/7/2017</a:t>
            </a:fld>
            <a:endParaRPr lang="en-US"/>
          </a:p>
        </p:txBody>
      </p:sp>
      <p:sp>
        <p:nvSpPr>
          <p:cNvPr id="5" name="Footer Placeholder 4"/>
          <p:cNvSpPr>
            <a:spLocks noGrp="1"/>
          </p:cNvSpPr>
          <p:nvPr>
            <p:ph type="ftr" sz="quarter" idx="11"/>
          </p:nvPr>
        </p:nvSpPr>
        <p:spPr/>
        <p:txBody>
          <a:bodyPr/>
          <a:lstStyle/>
          <a:p>
            <a:r>
              <a:rPr lang="en-US" smtClean="0"/>
              <a:t>Presented by MangaRao</a:t>
            </a:r>
            <a:endParaRPr lang="en-US"/>
          </a:p>
        </p:txBody>
      </p:sp>
      <p:sp>
        <p:nvSpPr>
          <p:cNvPr id="6" name="Slide Number Placeholder 5"/>
          <p:cNvSpPr>
            <a:spLocks noGrp="1"/>
          </p:cNvSpPr>
          <p:nvPr>
            <p:ph type="sldNum" sz="quarter" idx="12"/>
          </p:nvPr>
        </p:nvSpPr>
        <p:spPr/>
        <p:txBody>
          <a:bodyPr/>
          <a:lstStyle/>
          <a:p>
            <a:fld id="{35BFF406-3737-46B9-A376-2F6246C6C410}" type="slidenum">
              <a:rPr lang="en-US" smtClean="0"/>
              <a:t>164</a:t>
            </a:fld>
            <a:endParaRPr lang="en-US"/>
          </a:p>
        </p:txBody>
      </p:sp>
    </p:spTree>
    <p:extLst>
      <p:ext uri="{BB962C8B-B14F-4D97-AF65-F5344CB8AC3E}">
        <p14:creationId xmlns:p14="http://schemas.microsoft.com/office/powerpoint/2010/main" val="226704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Advantage of ServletConfig</a:t>
            </a:r>
            <a:br>
              <a:rPr lang="en-US" dirty="0"/>
            </a:br>
            <a:endParaRPr lang="en-US" dirty="0"/>
          </a:p>
        </p:txBody>
      </p:sp>
      <p:sp>
        <p:nvSpPr>
          <p:cNvPr id="3" name="Content Placeholder 2"/>
          <p:cNvSpPr>
            <a:spLocks noGrp="1"/>
          </p:cNvSpPr>
          <p:nvPr>
            <p:ph idx="1"/>
          </p:nvPr>
        </p:nvSpPr>
        <p:spPr/>
        <p:txBody>
          <a:bodyPr/>
          <a:lstStyle/>
          <a:p>
            <a:r>
              <a:rPr lang="en-US" dirty="0"/>
              <a:t>The core advantage of ServletConfig is that you don't need to edit the servlet file if information is modified from the web.xml file.</a:t>
            </a:r>
          </a:p>
        </p:txBody>
      </p:sp>
      <p:sp>
        <p:nvSpPr>
          <p:cNvPr id="4" name="Date Placeholder 3"/>
          <p:cNvSpPr>
            <a:spLocks noGrp="1"/>
          </p:cNvSpPr>
          <p:nvPr>
            <p:ph type="dt" sz="half" idx="10"/>
          </p:nvPr>
        </p:nvSpPr>
        <p:spPr/>
        <p:txBody>
          <a:bodyPr/>
          <a:lstStyle/>
          <a:p>
            <a:fld id="{503DAE4C-4195-4704-B7C8-93860A1CBBB7}" type="datetime1">
              <a:rPr lang="en-US" smtClean="0"/>
              <a:t>9/7/2017</a:t>
            </a:fld>
            <a:endParaRPr lang="en-US"/>
          </a:p>
        </p:txBody>
      </p:sp>
      <p:sp>
        <p:nvSpPr>
          <p:cNvPr id="5" name="Footer Placeholder 4"/>
          <p:cNvSpPr>
            <a:spLocks noGrp="1"/>
          </p:cNvSpPr>
          <p:nvPr>
            <p:ph type="ftr" sz="quarter" idx="11"/>
          </p:nvPr>
        </p:nvSpPr>
        <p:spPr/>
        <p:txBody>
          <a:bodyPr/>
          <a:lstStyle/>
          <a:p>
            <a:r>
              <a:rPr lang="en-US" smtClean="0"/>
              <a:t>Presented by MangaRao</a:t>
            </a:r>
            <a:endParaRPr lang="en-US"/>
          </a:p>
        </p:txBody>
      </p:sp>
      <p:sp>
        <p:nvSpPr>
          <p:cNvPr id="6" name="Slide Number Placeholder 5"/>
          <p:cNvSpPr>
            <a:spLocks noGrp="1"/>
          </p:cNvSpPr>
          <p:nvPr>
            <p:ph type="sldNum" sz="quarter" idx="12"/>
          </p:nvPr>
        </p:nvSpPr>
        <p:spPr/>
        <p:txBody>
          <a:bodyPr/>
          <a:lstStyle/>
          <a:p>
            <a:fld id="{35BFF406-3737-46B9-A376-2F6246C6C410}" type="slidenum">
              <a:rPr lang="en-US" smtClean="0"/>
              <a:t>165</a:t>
            </a:fld>
            <a:endParaRPr lang="en-US"/>
          </a:p>
        </p:txBody>
      </p:sp>
    </p:spTree>
    <p:extLst>
      <p:ext uri="{BB962C8B-B14F-4D97-AF65-F5344CB8AC3E}">
        <p14:creationId xmlns:p14="http://schemas.microsoft.com/office/powerpoint/2010/main" val="1175814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Methods of ServletConfig interface</a:t>
            </a:r>
            <a:br>
              <a:rPr lang="en-US" dirty="0"/>
            </a:br>
            <a:endParaRPr lang="en-US" dirty="0"/>
          </a:p>
        </p:txBody>
      </p:sp>
      <p:sp>
        <p:nvSpPr>
          <p:cNvPr id="3" name="Content Placeholder 2"/>
          <p:cNvSpPr>
            <a:spLocks noGrp="1"/>
          </p:cNvSpPr>
          <p:nvPr>
            <p:ph idx="1"/>
          </p:nvPr>
        </p:nvSpPr>
        <p:spPr/>
        <p:txBody>
          <a:bodyPr/>
          <a:lstStyle/>
          <a:p>
            <a:r>
              <a:rPr lang="en-US" b="1" dirty="0"/>
              <a:t>public String </a:t>
            </a:r>
            <a:r>
              <a:rPr lang="en-US" b="1" dirty="0" err="1"/>
              <a:t>getInitParameter</a:t>
            </a:r>
            <a:r>
              <a:rPr lang="en-US" b="1" dirty="0"/>
              <a:t>(String name):</a:t>
            </a:r>
            <a:r>
              <a:rPr lang="en-US" dirty="0"/>
              <a:t>Returns the parameter value for the specified parameter name.</a:t>
            </a:r>
          </a:p>
          <a:p>
            <a:r>
              <a:rPr lang="en-US" b="1" dirty="0"/>
              <a:t>public Enumeration </a:t>
            </a:r>
            <a:r>
              <a:rPr lang="en-US" b="1" dirty="0" err="1"/>
              <a:t>getInitParameterNames</a:t>
            </a:r>
            <a:r>
              <a:rPr lang="en-US" b="1" dirty="0"/>
              <a:t>():</a:t>
            </a:r>
            <a:r>
              <a:rPr lang="en-US" dirty="0"/>
              <a:t>Returns an enumeration of all the initialization parameter names.</a:t>
            </a:r>
          </a:p>
          <a:p>
            <a:r>
              <a:rPr lang="en-US" b="1" dirty="0"/>
              <a:t>public String </a:t>
            </a:r>
            <a:r>
              <a:rPr lang="en-US" b="1" dirty="0" err="1"/>
              <a:t>getServletName</a:t>
            </a:r>
            <a:r>
              <a:rPr lang="en-US" b="1" dirty="0"/>
              <a:t>():</a:t>
            </a:r>
            <a:r>
              <a:rPr lang="en-US" dirty="0"/>
              <a:t>Returns the name of the servlet.</a:t>
            </a:r>
          </a:p>
          <a:p>
            <a:r>
              <a:rPr lang="en-US" b="1" dirty="0"/>
              <a:t>public ServletContext </a:t>
            </a:r>
            <a:r>
              <a:rPr lang="en-US" b="1" dirty="0" err="1"/>
              <a:t>getServletContext</a:t>
            </a:r>
            <a:r>
              <a:rPr lang="en-US" b="1" dirty="0"/>
              <a:t>():</a:t>
            </a:r>
            <a:r>
              <a:rPr lang="en-US" dirty="0"/>
              <a:t>Returns an object of ServletContext.</a:t>
            </a:r>
          </a:p>
          <a:p>
            <a:endParaRPr lang="en-US" dirty="0"/>
          </a:p>
        </p:txBody>
      </p:sp>
      <p:sp>
        <p:nvSpPr>
          <p:cNvPr id="4" name="Date Placeholder 3"/>
          <p:cNvSpPr>
            <a:spLocks noGrp="1"/>
          </p:cNvSpPr>
          <p:nvPr>
            <p:ph type="dt" sz="half" idx="10"/>
          </p:nvPr>
        </p:nvSpPr>
        <p:spPr/>
        <p:txBody>
          <a:bodyPr/>
          <a:lstStyle/>
          <a:p>
            <a:fld id="{503DAE4C-4195-4704-B7C8-93860A1CBBB7}" type="datetime1">
              <a:rPr lang="en-US" smtClean="0"/>
              <a:t>9/7/2017</a:t>
            </a:fld>
            <a:endParaRPr lang="en-US"/>
          </a:p>
        </p:txBody>
      </p:sp>
      <p:sp>
        <p:nvSpPr>
          <p:cNvPr id="5" name="Footer Placeholder 4"/>
          <p:cNvSpPr>
            <a:spLocks noGrp="1"/>
          </p:cNvSpPr>
          <p:nvPr>
            <p:ph type="ftr" sz="quarter" idx="11"/>
          </p:nvPr>
        </p:nvSpPr>
        <p:spPr/>
        <p:txBody>
          <a:bodyPr/>
          <a:lstStyle/>
          <a:p>
            <a:r>
              <a:rPr lang="en-US" smtClean="0"/>
              <a:t>Presented by MangaRao</a:t>
            </a:r>
            <a:endParaRPr lang="en-US"/>
          </a:p>
        </p:txBody>
      </p:sp>
      <p:sp>
        <p:nvSpPr>
          <p:cNvPr id="6" name="Slide Number Placeholder 5"/>
          <p:cNvSpPr>
            <a:spLocks noGrp="1"/>
          </p:cNvSpPr>
          <p:nvPr>
            <p:ph type="sldNum" sz="quarter" idx="12"/>
          </p:nvPr>
        </p:nvSpPr>
        <p:spPr/>
        <p:txBody>
          <a:bodyPr/>
          <a:lstStyle/>
          <a:p>
            <a:fld id="{35BFF406-3737-46B9-A376-2F6246C6C410}" type="slidenum">
              <a:rPr lang="en-US" smtClean="0"/>
              <a:t>166</a:t>
            </a:fld>
            <a:endParaRPr lang="en-US"/>
          </a:p>
        </p:txBody>
      </p:sp>
    </p:spTree>
    <p:extLst>
      <p:ext uri="{BB962C8B-B14F-4D97-AF65-F5344CB8AC3E}">
        <p14:creationId xmlns:p14="http://schemas.microsoft.com/office/powerpoint/2010/main" val="2072712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How to get the object of ServletConfig</a:t>
            </a:r>
          </a:p>
        </p:txBody>
      </p:sp>
      <p:sp>
        <p:nvSpPr>
          <p:cNvPr id="3" name="Content Placeholder 2"/>
          <p:cNvSpPr>
            <a:spLocks noGrp="1"/>
          </p:cNvSpPr>
          <p:nvPr>
            <p:ph idx="1"/>
          </p:nvPr>
        </p:nvSpPr>
        <p:spPr/>
        <p:txBody>
          <a:bodyPr/>
          <a:lstStyle/>
          <a:p>
            <a:r>
              <a:rPr lang="en-US" b="1" dirty="0" err="1"/>
              <a:t>getServletConfig</a:t>
            </a:r>
            <a:r>
              <a:rPr lang="en-US" b="1" dirty="0"/>
              <a:t>() method</a:t>
            </a:r>
            <a:r>
              <a:rPr lang="en-US" dirty="0"/>
              <a:t> of Servlet interface returns the object of ServletConfig.</a:t>
            </a:r>
          </a:p>
          <a:p>
            <a:endParaRPr lang="en-US" dirty="0"/>
          </a:p>
        </p:txBody>
      </p:sp>
      <p:sp>
        <p:nvSpPr>
          <p:cNvPr id="4" name="Date Placeholder 3"/>
          <p:cNvSpPr>
            <a:spLocks noGrp="1"/>
          </p:cNvSpPr>
          <p:nvPr>
            <p:ph type="dt" sz="half" idx="10"/>
          </p:nvPr>
        </p:nvSpPr>
        <p:spPr/>
        <p:txBody>
          <a:bodyPr/>
          <a:lstStyle/>
          <a:p>
            <a:fld id="{503DAE4C-4195-4704-B7C8-93860A1CBBB7}" type="datetime1">
              <a:rPr lang="en-US" smtClean="0"/>
              <a:t>9/7/2017</a:t>
            </a:fld>
            <a:endParaRPr lang="en-US"/>
          </a:p>
        </p:txBody>
      </p:sp>
      <p:sp>
        <p:nvSpPr>
          <p:cNvPr id="5" name="Footer Placeholder 4"/>
          <p:cNvSpPr>
            <a:spLocks noGrp="1"/>
          </p:cNvSpPr>
          <p:nvPr>
            <p:ph type="ftr" sz="quarter" idx="11"/>
          </p:nvPr>
        </p:nvSpPr>
        <p:spPr/>
        <p:txBody>
          <a:bodyPr/>
          <a:lstStyle/>
          <a:p>
            <a:r>
              <a:rPr lang="en-US" smtClean="0"/>
              <a:t>Presented by MangaRao</a:t>
            </a:r>
            <a:endParaRPr lang="en-US"/>
          </a:p>
        </p:txBody>
      </p:sp>
      <p:sp>
        <p:nvSpPr>
          <p:cNvPr id="6" name="Slide Number Placeholder 5"/>
          <p:cNvSpPr>
            <a:spLocks noGrp="1"/>
          </p:cNvSpPr>
          <p:nvPr>
            <p:ph type="sldNum" sz="quarter" idx="12"/>
          </p:nvPr>
        </p:nvSpPr>
        <p:spPr/>
        <p:txBody>
          <a:bodyPr/>
          <a:lstStyle/>
          <a:p>
            <a:fld id="{35BFF406-3737-46B9-A376-2F6246C6C410}" type="slidenum">
              <a:rPr lang="en-US" smtClean="0"/>
              <a:t>167</a:t>
            </a:fld>
            <a:endParaRPr lang="en-US"/>
          </a:p>
        </p:txBody>
      </p:sp>
    </p:spTree>
    <p:extLst>
      <p:ext uri="{BB962C8B-B14F-4D97-AF65-F5344CB8AC3E}">
        <p14:creationId xmlns:p14="http://schemas.microsoft.com/office/powerpoint/2010/main" val="281881754"/>
      </p:ext>
    </p:extLst>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a:t>Syntax of getServletConfig() method</a:t>
            </a:r>
          </a:p>
        </p:txBody>
      </p:sp>
      <p:sp>
        <p:nvSpPr>
          <p:cNvPr id="3" name="Content Placeholder 2"/>
          <p:cNvSpPr>
            <a:spLocks noGrp="1"/>
          </p:cNvSpPr>
          <p:nvPr>
            <p:ph idx="1"/>
          </p:nvPr>
        </p:nvSpPr>
        <p:spPr/>
        <p:txBody>
          <a:bodyPr/>
          <a:lstStyle/>
          <a:p>
            <a:r>
              <a:rPr lang="en-US" b="1" dirty="0"/>
              <a:t>public</a:t>
            </a:r>
            <a:r>
              <a:rPr lang="en-US" dirty="0"/>
              <a:t> ServletConfig </a:t>
            </a:r>
            <a:r>
              <a:rPr lang="en-US" dirty="0" err="1"/>
              <a:t>getServletConfig</a:t>
            </a:r>
            <a:r>
              <a:rPr lang="en-US" dirty="0"/>
              <a:t>(); </a:t>
            </a:r>
          </a:p>
        </p:txBody>
      </p:sp>
      <p:sp>
        <p:nvSpPr>
          <p:cNvPr id="4" name="Date Placeholder 3"/>
          <p:cNvSpPr>
            <a:spLocks noGrp="1"/>
          </p:cNvSpPr>
          <p:nvPr>
            <p:ph type="dt" sz="half" idx="10"/>
          </p:nvPr>
        </p:nvSpPr>
        <p:spPr/>
        <p:txBody>
          <a:bodyPr/>
          <a:lstStyle/>
          <a:p>
            <a:fld id="{503DAE4C-4195-4704-B7C8-93860A1CBBB7}" type="datetime1">
              <a:rPr lang="en-US" smtClean="0"/>
              <a:t>9/7/2017</a:t>
            </a:fld>
            <a:endParaRPr lang="en-US"/>
          </a:p>
        </p:txBody>
      </p:sp>
      <p:sp>
        <p:nvSpPr>
          <p:cNvPr id="5" name="Footer Placeholder 4"/>
          <p:cNvSpPr>
            <a:spLocks noGrp="1"/>
          </p:cNvSpPr>
          <p:nvPr>
            <p:ph type="ftr" sz="quarter" idx="11"/>
          </p:nvPr>
        </p:nvSpPr>
        <p:spPr/>
        <p:txBody>
          <a:bodyPr/>
          <a:lstStyle/>
          <a:p>
            <a:r>
              <a:rPr lang="en-US" smtClean="0"/>
              <a:t>Presented by MangaRao</a:t>
            </a:r>
            <a:endParaRPr lang="en-US"/>
          </a:p>
        </p:txBody>
      </p:sp>
      <p:sp>
        <p:nvSpPr>
          <p:cNvPr id="6" name="Slide Number Placeholder 5"/>
          <p:cNvSpPr>
            <a:spLocks noGrp="1"/>
          </p:cNvSpPr>
          <p:nvPr>
            <p:ph type="sldNum" sz="quarter" idx="12"/>
          </p:nvPr>
        </p:nvSpPr>
        <p:spPr/>
        <p:txBody>
          <a:bodyPr/>
          <a:lstStyle/>
          <a:p>
            <a:fld id="{35BFF406-3737-46B9-A376-2F6246C6C410}" type="slidenum">
              <a:rPr lang="en-US" smtClean="0"/>
              <a:t>168</a:t>
            </a:fld>
            <a:endParaRPr lang="en-US"/>
          </a:p>
        </p:txBody>
      </p:sp>
    </p:spTree>
    <p:extLst>
      <p:ext uri="{BB962C8B-B14F-4D97-AF65-F5344CB8AC3E}">
        <p14:creationId xmlns:p14="http://schemas.microsoft.com/office/powerpoint/2010/main" val="3323524280"/>
      </p:ext>
    </p:extLst>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Example of </a:t>
            </a:r>
            <a:r>
              <a:rPr lang="en-US" b="1" dirty="0" err="1"/>
              <a:t>getServletConfig</a:t>
            </a:r>
            <a:r>
              <a:rPr lang="en-US" b="1" dirty="0"/>
              <a:t>() method</a:t>
            </a:r>
            <a:br>
              <a:rPr lang="en-US" b="1" dirty="0"/>
            </a:br>
            <a:endParaRPr lang="en-US" dirty="0"/>
          </a:p>
        </p:txBody>
      </p:sp>
      <p:sp>
        <p:nvSpPr>
          <p:cNvPr id="3" name="Content Placeholder 2"/>
          <p:cNvSpPr>
            <a:spLocks noGrp="1"/>
          </p:cNvSpPr>
          <p:nvPr>
            <p:ph idx="1"/>
          </p:nvPr>
        </p:nvSpPr>
        <p:spPr/>
        <p:txBody>
          <a:bodyPr/>
          <a:lstStyle/>
          <a:p>
            <a:r>
              <a:rPr lang="en-US" dirty="0"/>
              <a:t>ServletConfig </a:t>
            </a:r>
            <a:r>
              <a:rPr lang="en-US" dirty="0" err="1"/>
              <a:t>config</a:t>
            </a:r>
            <a:r>
              <a:rPr lang="en-US" dirty="0"/>
              <a:t>=</a:t>
            </a:r>
            <a:r>
              <a:rPr lang="en-US" dirty="0" err="1"/>
              <a:t>getServletConfig</a:t>
            </a:r>
            <a:r>
              <a:rPr lang="en-US" dirty="0"/>
              <a:t>();  </a:t>
            </a:r>
          </a:p>
          <a:p>
            <a:r>
              <a:rPr lang="en-US" dirty="0"/>
              <a:t>//Now we can call the methods of ServletConfig interface  </a:t>
            </a:r>
          </a:p>
          <a:p>
            <a:endParaRPr lang="en-US" dirty="0"/>
          </a:p>
        </p:txBody>
      </p:sp>
      <p:sp>
        <p:nvSpPr>
          <p:cNvPr id="4" name="Date Placeholder 3"/>
          <p:cNvSpPr>
            <a:spLocks noGrp="1"/>
          </p:cNvSpPr>
          <p:nvPr>
            <p:ph type="dt" sz="half" idx="10"/>
          </p:nvPr>
        </p:nvSpPr>
        <p:spPr/>
        <p:txBody>
          <a:bodyPr/>
          <a:lstStyle/>
          <a:p>
            <a:fld id="{503DAE4C-4195-4704-B7C8-93860A1CBBB7}" type="datetime1">
              <a:rPr lang="en-US" smtClean="0"/>
              <a:t>9/7/2017</a:t>
            </a:fld>
            <a:endParaRPr lang="en-US"/>
          </a:p>
        </p:txBody>
      </p:sp>
      <p:sp>
        <p:nvSpPr>
          <p:cNvPr id="5" name="Footer Placeholder 4"/>
          <p:cNvSpPr>
            <a:spLocks noGrp="1"/>
          </p:cNvSpPr>
          <p:nvPr>
            <p:ph type="ftr" sz="quarter" idx="11"/>
          </p:nvPr>
        </p:nvSpPr>
        <p:spPr/>
        <p:txBody>
          <a:bodyPr/>
          <a:lstStyle/>
          <a:p>
            <a:r>
              <a:rPr lang="en-US" smtClean="0"/>
              <a:t>Presented by MangaRao</a:t>
            </a:r>
            <a:endParaRPr lang="en-US"/>
          </a:p>
        </p:txBody>
      </p:sp>
      <p:sp>
        <p:nvSpPr>
          <p:cNvPr id="6" name="Slide Number Placeholder 5"/>
          <p:cNvSpPr>
            <a:spLocks noGrp="1"/>
          </p:cNvSpPr>
          <p:nvPr>
            <p:ph type="sldNum" sz="quarter" idx="12"/>
          </p:nvPr>
        </p:nvSpPr>
        <p:spPr/>
        <p:txBody>
          <a:bodyPr/>
          <a:lstStyle/>
          <a:p>
            <a:fld id="{35BFF406-3737-46B9-A376-2F6246C6C410}" type="slidenum">
              <a:rPr lang="en-US" smtClean="0"/>
              <a:t>169</a:t>
            </a:fld>
            <a:endParaRPr lang="en-US"/>
          </a:p>
        </p:txBody>
      </p:sp>
    </p:spTree>
    <p:extLst>
      <p:ext uri="{BB962C8B-B14F-4D97-AF65-F5344CB8AC3E}">
        <p14:creationId xmlns:p14="http://schemas.microsoft.com/office/powerpoint/2010/main" val="2510048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Servlet Terminology</a:t>
            </a:r>
            <a:br>
              <a:rPr lang="en-US" dirty="0"/>
            </a:br>
            <a:endParaRPr lang="en-US" dirty="0"/>
          </a:p>
        </p:txBody>
      </p:sp>
      <p:sp>
        <p:nvSpPr>
          <p:cNvPr id="3" name="Content Placeholder 2"/>
          <p:cNvSpPr>
            <a:spLocks noGrp="1"/>
          </p:cNvSpPr>
          <p:nvPr>
            <p:ph idx="1"/>
          </p:nvPr>
        </p:nvSpPr>
        <p:spPr/>
        <p:txBody>
          <a:bodyPr/>
          <a:lstStyle/>
          <a:p>
            <a:r>
              <a:rPr lang="en-US" dirty="0" smtClean="0"/>
              <a:t>HTTP</a:t>
            </a:r>
            <a:endParaRPr lang="en-US" dirty="0"/>
          </a:p>
          <a:p>
            <a:r>
              <a:rPr lang="en-US" dirty="0"/>
              <a:t>HTTP Request Types</a:t>
            </a:r>
          </a:p>
          <a:p>
            <a:r>
              <a:rPr lang="en-US" dirty="0"/>
              <a:t>Difference between Get and Post method</a:t>
            </a:r>
          </a:p>
          <a:p>
            <a:r>
              <a:rPr lang="en-US" dirty="0"/>
              <a:t>Container</a:t>
            </a:r>
          </a:p>
          <a:p>
            <a:r>
              <a:rPr lang="en-US" dirty="0"/>
              <a:t>Server and Difference between web server and application server</a:t>
            </a:r>
          </a:p>
          <a:p>
            <a:r>
              <a:rPr lang="en-US" dirty="0"/>
              <a:t>Content Type</a:t>
            </a:r>
          </a:p>
          <a:p>
            <a:r>
              <a:rPr lang="en-US" dirty="0"/>
              <a:t>Introduction of XML</a:t>
            </a:r>
          </a:p>
          <a:p>
            <a:r>
              <a:rPr lang="en-US" dirty="0"/>
              <a:t>Deployment</a:t>
            </a:r>
          </a:p>
          <a:p>
            <a:endParaRPr lang="en-US" dirty="0"/>
          </a:p>
        </p:txBody>
      </p:sp>
      <p:sp>
        <p:nvSpPr>
          <p:cNvPr id="4" name="Date Placeholder 3"/>
          <p:cNvSpPr>
            <a:spLocks noGrp="1"/>
          </p:cNvSpPr>
          <p:nvPr>
            <p:ph type="dt" sz="half" idx="10"/>
          </p:nvPr>
        </p:nvSpPr>
        <p:spPr/>
        <p:txBody>
          <a:bodyPr/>
          <a:lstStyle/>
          <a:p>
            <a:fld id="{503DAE4C-4195-4704-B7C8-93860A1CBBB7}" type="datetime1">
              <a:rPr lang="en-US" smtClean="0"/>
              <a:t>9/7/2017</a:t>
            </a:fld>
            <a:endParaRPr lang="en-US"/>
          </a:p>
        </p:txBody>
      </p:sp>
      <p:sp>
        <p:nvSpPr>
          <p:cNvPr id="5" name="Footer Placeholder 4"/>
          <p:cNvSpPr>
            <a:spLocks noGrp="1"/>
          </p:cNvSpPr>
          <p:nvPr>
            <p:ph type="ftr" sz="quarter" idx="11"/>
          </p:nvPr>
        </p:nvSpPr>
        <p:spPr/>
        <p:txBody>
          <a:bodyPr/>
          <a:lstStyle/>
          <a:p>
            <a:r>
              <a:rPr lang="en-US" smtClean="0"/>
              <a:t>Presented by MangaRao</a:t>
            </a:r>
            <a:endParaRPr lang="en-US"/>
          </a:p>
        </p:txBody>
      </p:sp>
      <p:sp>
        <p:nvSpPr>
          <p:cNvPr id="6" name="Slide Number Placeholder 5"/>
          <p:cNvSpPr>
            <a:spLocks noGrp="1"/>
          </p:cNvSpPr>
          <p:nvPr>
            <p:ph type="sldNum" sz="quarter" idx="12"/>
          </p:nvPr>
        </p:nvSpPr>
        <p:spPr/>
        <p:txBody>
          <a:bodyPr/>
          <a:lstStyle/>
          <a:p>
            <a:fld id="{35BFF406-3737-46B9-A376-2F6246C6C410}" type="slidenum">
              <a:rPr lang="en-US" smtClean="0"/>
              <a:t>17</a:t>
            </a:fld>
            <a:endParaRPr lang="en-US"/>
          </a:p>
        </p:txBody>
      </p:sp>
    </p:spTree>
    <p:extLst>
      <p:ext uri="{BB962C8B-B14F-4D97-AF65-F5344CB8AC3E}">
        <p14:creationId xmlns:p14="http://schemas.microsoft.com/office/powerpoint/2010/main" val="6076813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Syntax to provide the initialization parameter for a servlet</a:t>
            </a:r>
          </a:p>
        </p:txBody>
      </p:sp>
      <p:sp>
        <p:nvSpPr>
          <p:cNvPr id="3" name="Content Placeholder 2"/>
          <p:cNvSpPr>
            <a:spLocks noGrp="1"/>
          </p:cNvSpPr>
          <p:nvPr>
            <p:ph idx="1"/>
          </p:nvPr>
        </p:nvSpPr>
        <p:spPr/>
        <p:txBody>
          <a:bodyPr>
            <a:normAutofit fontScale="92500" lnSpcReduction="20000"/>
          </a:bodyPr>
          <a:lstStyle/>
          <a:p>
            <a:r>
              <a:rPr lang="en-US" dirty="0"/>
              <a:t>&lt;web-app&gt;  </a:t>
            </a:r>
          </a:p>
          <a:p>
            <a:r>
              <a:rPr lang="en-US" dirty="0"/>
              <a:t>  &lt;servlet&gt;  </a:t>
            </a:r>
          </a:p>
          <a:p>
            <a:r>
              <a:rPr lang="en-US" dirty="0"/>
              <a:t>    ......  </a:t>
            </a:r>
          </a:p>
          <a:p>
            <a:r>
              <a:rPr lang="en-US" dirty="0"/>
              <a:t>      </a:t>
            </a:r>
          </a:p>
          <a:p>
            <a:r>
              <a:rPr lang="en-US" dirty="0"/>
              <a:t>    &lt;</a:t>
            </a:r>
            <a:r>
              <a:rPr lang="en-US" dirty="0" err="1"/>
              <a:t>init-param</a:t>
            </a:r>
            <a:r>
              <a:rPr lang="en-US" dirty="0"/>
              <a:t>&gt;  </a:t>
            </a:r>
          </a:p>
          <a:p>
            <a:r>
              <a:rPr lang="en-US" dirty="0"/>
              <a:t>      &lt;</a:t>
            </a:r>
            <a:r>
              <a:rPr lang="en-US" dirty="0" err="1"/>
              <a:t>param</a:t>
            </a:r>
            <a:r>
              <a:rPr lang="en-US" dirty="0"/>
              <a:t>-name&gt;</a:t>
            </a:r>
            <a:r>
              <a:rPr lang="en-US" dirty="0" err="1"/>
              <a:t>parametername</a:t>
            </a:r>
            <a:r>
              <a:rPr lang="en-US" dirty="0"/>
              <a:t>&lt;/</a:t>
            </a:r>
            <a:r>
              <a:rPr lang="en-US" dirty="0" err="1"/>
              <a:t>param</a:t>
            </a:r>
            <a:r>
              <a:rPr lang="en-US" dirty="0"/>
              <a:t>-name&gt;  </a:t>
            </a:r>
          </a:p>
          <a:p>
            <a:r>
              <a:rPr lang="en-US" dirty="0"/>
              <a:t>      &lt;</a:t>
            </a:r>
            <a:r>
              <a:rPr lang="en-US" dirty="0" err="1"/>
              <a:t>param</a:t>
            </a:r>
            <a:r>
              <a:rPr lang="en-US" dirty="0"/>
              <a:t>-value&gt;</a:t>
            </a:r>
            <a:r>
              <a:rPr lang="en-US" dirty="0" err="1"/>
              <a:t>parametervalue</a:t>
            </a:r>
            <a:r>
              <a:rPr lang="en-US" dirty="0"/>
              <a:t>&lt;/</a:t>
            </a:r>
            <a:r>
              <a:rPr lang="en-US" dirty="0" err="1"/>
              <a:t>param</a:t>
            </a:r>
            <a:r>
              <a:rPr lang="en-US" dirty="0"/>
              <a:t>-value&gt;  </a:t>
            </a:r>
          </a:p>
          <a:p>
            <a:r>
              <a:rPr lang="en-US" dirty="0"/>
              <a:t>    &lt;/</a:t>
            </a:r>
            <a:r>
              <a:rPr lang="en-US" dirty="0" err="1"/>
              <a:t>init-param</a:t>
            </a:r>
            <a:r>
              <a:rPr lang="en-US" dirty="0"/>
              <a:t>&gt;  </a:t>
            </a:r>
          </a:p>
          <a:p>
            <a:r>
              <a:rPr lang="en-US" dirty="0"/>
              <a:t>    ......  </a:t>
            </a:r>
          </a:p>
          <a:p>
            <a:r>
              <a:rPr lang="en-US" dirty="0"/>
              <a:t>  &lt;/servlet&gt;  </a:t>
            </a:r>
          </a:p>
          <a:p>
            <a:r>
              <a:rPr lang="en-US" dirty="0"/>
              <a:t>&lt;/web-app&gt;</a:t>
            </a:r>
          </a:p>
          <a:p>
            <a:endParaRPr lang="en-US" dirty="0"/>
          </a:p>
        </p:txBody>
      </p:sp>
      <p:sp>
        <p:nvSpPr>
          <p:cNvPr id="4" name="Date Placeholder 3"/>
          <p:cNvSpPr>
            <a:spLocks noGrp="1"/>
          </p:cNvSpPr>
          <p:nvPr>
            <p:ph type="dt" sz="half" idx="10"/>
          </p:nvPr>
        </p:nvSpPr>
        <p:spPr/>
        <p:txBody>
          <a:bodyPr/>
          <a:lstStyle/>
          <a:p>
            <a:fld id="{503DAE4C-4195-4704-B7C8-93860A1CBBB7}" type="datetime1">
              <a:rPr lang="en-US" smtClean="0"/>
              <a:t>9/7/2017</a:t>
            </a:fld>
            <a:endParaRPr lang="en-US"/>
          </a:p>
        </p:txBody>
      </p:sp>
      <p:sp>
        <p:nvSpPr>
          <p:cNvPr id="5" name="Footer Placeholder 4"/>
          <p:cNvSpPr>
            <a:spLocks noGrp="1"/>
          </p:cNvSpPr>
          <p:nvPr>
            <p:ph type="ftr" sz="quarter" idx="11"/>
          </p:nvPr>
        </p:nvSpPr>
        <p:spPr/>
        <p:txBody>
          <a:bodyPr/>
          <a:lstStyle/>
          <a:p>
            <a:r>
              <a:rPr lang="en-US" smtClean="0"/>
              <a:t>Presented by MangaRao</a:t>
            </a:r>
            <a:endParaRPr lang="en-US"/>
          </a:p>
        </p:txBody>
      </p:sp>
      <p:sp>
        <p:nvSpPr>
          <p:cNvPr id="6" name="Slide Number Placeholder 5"/>
          <p:cNvSpPr>
            <a:spLocks noGrp="1"/>
          </p:cNvSpPr>
          <p:nvPr>
            <p:ph type="sldNum" sz="quarter" idx="12"/>
          </p:nvPr>
        </p:nvSpPr>
        <p:spPr/>
        <p:txBody>
          <a:bodyPr/>
          <a:lstStyle/>
          <a:p>
            <a:fld id="{35BFF406-3737-46B9-A376-2F6246C6C410}" type="slidenum">
              <a:rPr lang="en-US" smtClean="0"/>
              <a:t>170</a:t>
            </a:fld>
            <a:endParaRPr lang="en-US"/>
          </a:p>
        </p:txBody>
      </p:sp>
    </p:spTree>
    <p:extLst>
      <p:ext uri="{BB962C8B-B14F-4D97-AF65-F5344CB8AC3E}">
        <p14:creationId xmlns:p14="http://schemas.microsoft.com/office/powerpoint/2010/main" val="2908475910"/>
      </p:ext>
    </p:extLst>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7889" y="-107373"/>
            <a:ext cx="8596668" cy="1320800"/>
          </a:xfrm>
        </p:spPr>
        <p:txBody>
          <a:bodyPr/>
          <a:lstStyle/>
          <a:p>
            <a:r>
              <a:rPr lang="en-US" dirty="0"/>
              <a:t>Example of ServletConfig to get initialization parameter</a:t>
            </a:r>
          </a:p>
        </p:txBody>
      </p:sp>
      <p:sp>
        <p:nvSpPr>
          <p:cNvPr id="3" name="Content Placeholder 2"/>
          <p:cNvSpPr>
            <a:spLocks noGrp="1"/>
          </p:cNvSpPr>
          <p:nvPr>
            <p:ph idx="1"/>
          </p:nvPr>
        </p:nvSpPr>
        <p:spPr>
          <a:xfrm>
            <a:off x="677334" y="1007919"/>
            <a:ext cx="9266766" cy="5033444"/>
          </a:xfrm>
        </p:spPr>
        <p:txBody>
          <a:bodyPr>
            <a:normAutofit fontScale="92500" lnSpcReduction="20000"/>
          </a:bodyPr>
          <a:lstStyle/>
          <a:p>
            <a:r>
              <a:rPr lang="en-US" b="1" dirty="0"/>
              <a:t>public</a:t>
            </a:r>
            <a:r>
              <a:rPr lang="en-US" dirty="0"/>
              <a:t> </a:t>
            </a:r>
            <a:r>
              <a:rPr lang="en-US" b="1" dirty="0"/>
              <a:t>class</a:t>
            </a:r>
            <a:r>
              <a:rPr lang="en-US" dirty="0"/>
              <a:t> </a:t>
            </a:r>
            <a:r>
              <a:rPr lang="en-US" dirty="0" err="1"/>
              <a:t>DemoServlet</a:t>
            </a:r>
            <a:r>
              <a:rPr lang="en-US" dirty="0"/>
              <a:t> </a:t>
            </a:r>
            <a:r>
              <a:rPr lang="en-US" b="1" dirty="0"/>
              <a:t>extends</a:t>
            </a:r>
            <a:r>
              <a:rPr lang="en-US" dirty="0"/>
              <a:t> HttpServlet {  </a:t>
            </a:r>
          </a:p>
          <a:p>
            <a:r>
              <a:rPr lang="en-US" b="1" dirty="0"/>
              <a:t>public</a:t>
            </a:r>
            <a:r>
              <a:rPr lang="en-US" dirty="0"/>
              <a:t> </a:t>
            </a:r>
            <a:r>
              <a:rPr lang="en-US" b="1" dirty="0"/>
              <a:t>void</a:t>
            </a:r>
            <a:r>
              <a:rPr lang="en-US" dirty="0"/>
              <a:t> </a:t>
            </a:r>
            <a:r>
              <a:rPr lang="en-US" dirty="0" err="1"/>
              <a:t>doGet</a:t>
            </a:r>
            <a:r>
              <a:rPr lang="en-US" dirty="0"/>
              <a:t>(</a:t>
            </a:r>
            <a:r>
              <a:rPr lang="en-US" dirty="0" err="1"/>
              <a:t>HttpServletRequest</a:t>
            </a:r>
            <a:r>
              <a:rPr lang="en-US" dirty="0"/>
              <a:t> request, </a:t>
            </a:r>
            <a:r>
              <a:rPr lang="en-US" dirty="0" err="1"/>
              <a:t>HttpServletResponse</a:t>
            </a:r>
            <a:r>
              <a:rPr lang="en-US" dirty="0"/>
              <a:t> response)  </a:t>
            </a:r>
          </a:p>
          <a:p>
            <a:r>
              <a:rPr lang="en-US" dirty="0"/>
              <a:t>    </a:t>
            </a:r>
            <a:r>
              <a:rPr lang="en-US" b="1" dirty="0"/>
              <a:t>throws</a:t>
            </a:r>
            <a:r>
              <a:rPr lang="en-US" dirty="0"/>
              <a:t> </a:t>
            </a:r>
            <a:r>
              <a:rPr lang="en-US" dirty="0" err="1"/>
              <a:t>ServletException</a:t>
            </a:r>
            <a:r>
              <a:rPr lang="en-US" dirty="0"/>
              <a:t>, </a:t>
            </a:r>
            <a:r>
              <a:rPr lang="en-US" dirty="0" err="1"/>
              <a:t>IOException</a:t>
            </a:r>
            <a:r>
              <a:rPr lang="en-US" dirty="0"/>
              <a:t> {  </a:t>
            </a:r>
          </a:p>
          <a:p>
            <a:r>
              <a:rPr lang="en-US" dirty="0"/>
              <a:t>  </a:t>
            </a:r>
          </a:p>
          <a:p>
            <a:r>
              <a:rPr lang="en-US" dirty="0"/>
              <a:t>    </a:t>
            </a:r>
            <a:r>
              <a:rPr lang="en-US" dirty="0" err="1"/>
              <a:t>response.setContentType</a:t>
            </a:r>
            <a:r>
              <a:rPr lang="en-US" dirty="0"/>
              <a:t>("text/html");  </a:t>
            </a:r>
          </a:p>
          <a:p>
            <a:r>
              <a:rPr lang="en-US" dirty="0"/>
              <a:t>    </a:t>
            </a:r>
            <a:r>
              <a:rPr lang="en-US" dirty="0" err="1"/>
              <a:t>PrintWriter</a:t>
            </a:r>
            <a:r>
              <a:rPr lang="en-US" dirty="0"/>
              <a:t> out = </a:t>
            </a:r>
            <a:r>
              <a:rPr lang="en-US" dirty="0" err="1"/>
              <a:t>response.getWriter</a:t>
            </a:r>
            <a:r>
              <a:rPr lang="en-US" dirty="0"/>
              <a:t>();  </a:t>
            </a:r>
          </a:p>
          <a:p>
            <a:r>
              <a:rPr lang="en-US" dirty="0"/>
              <a:t>      </a:t>
            </a:r>
          </a:p>
          <a:p>
            <a:r>
              <a:rPr lang="en-US" dirty="0"/>
              <a:t>    ServletConfig </a:t>
            </a:r>
            <a:r>
              <a:rPr lang="en-US" dirty="0" err="1"/>
              <a:t>config</a:t>
            </a:r>
            <a:r>
              <a:rPr lang="en-US" dirty="0"/>
              <a:t>=</a:t>
            </a:r>
            <a:r>
              <a:rPr lang="en-US" dirty="0" err="1"/>
              <a:t>getServletConfig</a:t>
            </a:r>
            <a:r>
              <a:rPr lang="en-US" dirty="0"/>
              <a:t>();  </a:t>
            </a:r>
          </a:p>
          <a:p>
            <a:r>
              <a:rPr lang="en-US" dirty="0"/>
              <a:t>    String driver=</a:t>
            </a:r>
            <a:r>
              <a:rPr lang="en-US" dirty="0" err="1"/>
              <a:t>config.getInitParameter</a:t>
            </a:r>
            <a:r>
              <a:rPr lang="en-US" dirty="0"/>
              <a:t>("driver");  </a:t>
            </a:r>
          </a:p>
          <a:p>
            <a:r>
              <a:rPr lang="en-US" dirty="0"/>
              <a:t>    </a:t>
            </a:r>
            <a:r>
              <a:rPr lang="en-US" dirty="0" err="1"/>
              <a:t>out.print</a:t>
            </a:r>
            <a:r>
              <a:rPr lang="en-US" dirty="0"/>
              <a:t>("Driver is: "+driver);  </a:t>
            </a:r>
          </a:p>
          <a:p>
            <a:r>
              <a:rPr lang="en-US" dirty="0"/>
              <a:t>          </a:t>
            </a:r>
          </a:p>
          <a:p>
            <a:r>
              <a:rPr lang="en-US" dirty="0"/>
              <a:t>    </a:t>
            </a:r>
            <a:r>
              <a:rPr lang="en-US" dirty="0" err="1"/>
              <a:t>out.close</a:t>
            </a:r>
            <a:r>
              <a:rPr lang="en-US" dirty="0"/>
              <a:t>();  </a:t>
            </a:r>
          </a:p>
          <a:p>
            <a:r>
              <a:rPr lang="en-US" dirty="0"/>
              <a:t>    }  </a:t>
            </a:r>
          </a:p>
          <a:p>
            <a:r>
              <a:rPr lang="en-US" dirty="0"/>
              <a:t>  </a:t>
            </a:r>
          </a:p>
          <a:p>
            <a:r>
              <a:rPr lang="en-US" dirty="0"/>
              <a:t>}</a:t>
            </a:r>
          </a:p>
          <a:p>
            <a:endParaRPr lang="en-US" dirty="0"/>
          </a:p>
        </p:txBody>
      </p:sp>
      <p:sp>
        <p:nvSpPr>
          <p:cNvPr id="4" name="Date Placeholder 3"/>
          <p:cNvSpPr>
            <a:spLocks noGrp="1"/>
          </p:cNvSpPr>
          <p:nvPr>
            <p:ph type="dt" sz="half" idx="10"/>
          </p:nvPr>
        </p:nvSpPr>
        <p:spPr/>
        <p:txBody>
          <a:bodyPr/>
          <a:lstStyle/>
          <a:p>
            <a:fld id="{503DAE4C-4195-4704-B7C8-93860A1CBBB7}" type="datetime1">
              <a:rPr lang="en-US" smtClean="0"/>
              <a:t>9/7/2017</a:t>
            </a:fld>
            <a:endParaRPr lang="en-US"/>
          </a:p>
        </p:txBody>
      </p:sp>
      <p:sp>
        <p:nvSpPr>
          <p:cNvPr id="5" name="Footer Placeholder 4"/>
          <p:cNvSpPr>
            <a:spLocks noGrp="1"/>
          </p:cNvSpPr>
          <p:nvPr>
            <p:ph type="ftr" sz="quarter" idx="11"/>
          </p:nvPr>
        </p:nvSpPr>
        <p:spPr/>
        <p:txBody>
          <a:bodyPr/>
          <a:lstStyle/>
          <a:p>
            <a:r>
              <a:rPr lang="en-US" smtClean="0"/>
              <a:t>Presented by MangaRao</a:t>
            </a:r>
            <a:endParaRPr lang="en-US"/>
          </a:p>
        </p:txBody>
      </p:sp>
      <p:sp>
        <p:nvSpPr>
          <p:cNvPr id="6" name="Slide Number Placeholder 5"/>
          <p:cNvSpPr>
            <a:spLocks noGrp="1"/>
          </p:cNvSpPr>
          <p:nvPr>
            <p:ph type="sldNum" sz="quarter" idx="12"/>
          </p:nvPr>
        </p:nvSpPr>
        <p:spPr/>
        <p:txBody>
          <a:bodyPr/>
          <a:lstStyle/>
          <a:p>
            <a:fld id="{35BFF406-3737-46B9-A376-2F6246C6C410}" type="slidenum">
              <a:rPr lang="en-US" smtClean="0"/>
              <a:t>171</a:t>
            </a:fld>
            <a:endParaRPr lang="en-US"/>
          </a:p>
        </p:txBody>
      </p:sp>
    </p:spTree>
    <p:extLst>
      <p:ext uri="{BB962C8B-B14F-4D97-AF65-F5344CB8AC3E}">
        <p14:creationId xmlns:p14="http://schemas.microsoft.com/office/powerpoint/2010/main" val="1576466329"/>
      </p:ext>
    </p:extLst>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a:t>
            </a:r>
            <a:r>
              <a:rPr lang="en-US" dirty="0" smtClean="0"/>
              <a:t>eb.xml</a:t>
            </a:r>
            <a:endParaRPr lang="en-US" dirty="0"/>
          </a:p>
        </p:txBody>
      </p:sp>
      <p:sp>
        <p:nvSpPr>
          <p:cNvPr id="3" name="Content Placeholder 2"/>
          <p:cNvSpPr>
            <a:spLocks noGrp="1"/>
          </p:cNvSpPr>
          <p:nvPr>
            <p:ph idx="1"/>
          </p:nvPr>
        </p:nvSpPr>
        <p:spPr>
          <a:xfrm>
            <a:off x="677334" y="1319645"/>
            <a:ext cx="8882302" cy="4721717"/>
          </a:xfrm>
        </p:spPr>
        <p:txBody>
          <a:bodyPr>
            <a:normAutofit fontScale="85000" lnSpcReduction="20000"/>
          </a:bodyPr>
          <a:lstStyle/>
          <a:p>
            <a:r>
              <a:rPr lang="en-US" dirty="0"/>
              <a:t>&lt;web-app&gt;  </a:t>
            </a:r>
          </a:p>
          <a:p>
            <a:r>
              <a:rPr lang="en-US" dirty="0"/>
              <a:t>  </a:t>
            </a:r>
            <a:r>
              <a:rPr lang="en-US" dirty="0" smtClean="0"/>
              <a:t>&lt;</a:t>
            </a:r>
            <a:r>
              <a:rPr lang="en-US" dirty="0"/>
              <a:t>servlet&gt;  </a:t>
            </a:r>
          </a:p>
          <a:p>
            <a:r>
              <a:rPr lang="en-US" dirty="0"/>
              <a:t>&lt;servlet-name&gt;</a:t>
            </a:r>
            <a:r>
              <a:rPr lang="en-US" dirty="0" err="1"/>
              <a:t>DemoServlet</a:t>
            </a:r>
            <a:r>
              <a:rPr lang="en-US" dirty="0"/>
              <a:t>&lt;/servlet-name&gt;  </a:t>
            </a:r>
          </a:p>
          <a:p>
            <a:r>
              <a:rPr lang="en-US" dirty="0"/>
              <a:t>&lt;servlet-</a:t>
            </a:r>
            <a:r>
              <a:rPr lang="en-US" b="1" dirty="0"/>
              <a:t>class</a:t>
            </a:r>
            <a:r>
              <a:rPr lang="en-US" dirty="0"/>
              <a:t>&gt;</a:t>
            </a:r>
            <a:r>
              <a:rPr lang="en-US" dirty="0" err="1"/>
              <a:t>DemoServlet</a:t>
            </a:r>
            <a:r>
              <a:rPr lang="en-US" dirty="0"/>
              <a:t>&lt;/servlet-</a:t>
            </a:r>
            <a:r>
              <a:rPr lang="en-US" b="1" dirty="0"/>
              <a:t>class</a:t>
            </a:r>
            <a:r>
              <a:rPr lang="en-US" dirty="0"/>
              <a:t>&gt;  </a:t>
            </a:r>
          </a:p>
          <a:p>
            <a:r>
              <a:rPr lang="en-US" dirty="0"/>
              <a:t>  </a:t>
            </a:r>
            <a:r>
              <a:rPr lang="en-US" dirty="0" smtClean="0"/>
              <a:t>&lt;</a:t>
            </a:r>
            <a:r>
              <a:rPr lang="en-US" dirty="0" err="1"/>
              <a:t>init-param</a:t>
            </a:r>
            <a:r>
              <a:rPr lang="en-US" dirty="0"/>
              <a:t>&gt;  </a:t>
            </a:r>
          </a:p>
          <a:p>
            <a:r>
              <a:rPr lang="en-US" dirty="0"/>
              <a:t>&lt;</a:t>
            </a:r>
            <a:r>
              <a:rPr lang="en-US" dirty="0" err="1"/>
              <a:t>param</a:t>
            </a:r>
            <a:r>
              <a:rPr lang="en-US" dirty="0"/>
              <a:t>-name&gt;driver&lt;/</a:t>
            </a:r>
            <a:r>
              <a:rPr lang="en-US" dirty="0" err="1"/>
              <a:t>param</a:t>
            </a:r>
            <a:r>
              <a:rPr lang="en-US" dirty="0"/>
              <a:t>-name&gt;  </a:t>
            </a:r>
          </a:p>
          <a:p>
            <a:r>
              <a:rPr lang="en-US" dirty="0"/>
              <a:t>&lt;</a:t>
            </a:r>
            <a:r>
              <a:rPr lang="en-US" dirty="0" err="1"/>
              <a:t>param</a:t>
            </a:r>
            <a:r>
              <a:rPr lang="en-US" dirty="0"/>
              <a:t>-value&gt;</a:t>
            </a:r>
            <a:r>
              <a:rPr lang="en-US" dirty="0" err="1"/>
              <a:t>sun.jdbc.odbc.JdbcOdbcDriver</a:t>
            </a:r>
            <a:r>
              <a:rPr lang="en-US" dirty="0"/>
              <a:t>&lt;/</a:t>
            </a:r>
            <a:r>
              <a:rPr lang="en-US" dirty="0" err="1"/>
              <a:t>param</a:t>
            </a:r>
            <a:r>
              <a:rPr lang="en-US" dirty="0"/>
              <a:t>-value&gt;  </a:t>
            </a:r>
          </a:p>
          <a:p>
            <a:r>
              <a:rPr lang="en-US" dirty="0"/>
              <a:t>&lt;/</a:t>
            </a:r>
            <a:r>
              <a:rPr lang="en-US" dirty="0" err="1"/>
              <a:t>init-param</a:t>
            </a:r>
            <a:r>
              <a:rPr lang="en-US" dirty="0"/>
              <a:t>&gt;  </a:t>
            </a:r>
          </a:p>
          <a:p>
            <a:r>
              <a:rPr lang="en-US" dirty="0"/>
              <a:t>  </a:t>
            </a:r>
            <a:r>
              <a:rPr lang="en-US" dirty="0" smtClean="0"/>
              <a:t>&lt;/</a:t>
            </a:r>
            <a:r>
              <a:rPr lang="en-US" dirty="0"/>
              <a:t>servlet&gt;  </a:t>
            </a:r>
          </a:p>
          <a:p>
            <a:r>
              <a:rPr lang="en-US" dirty="0"/>
              <a:t>  </a:t>
            </a:r>
          </a:p>
          <a:p>
            <a:r>
              <a:rPr lang="en-US" dirty="0"/>
              <a:t>&lt;servlet-mapping&gt;  </a:t>
            </a:r>
          </a:p>
          <a:p>
            <a:r>
              <a:rPr lang="en-US" dirty="0"/>
              <a:t>&lt;servlet-name&gt;</a:t>
            </a:r>
            <a:r>
              <a:rPr lang="en-US" dirty="0" err="1"/>
              <a:t>DemoServlet</a:t>
            </a:r>
            <a:r>
              <a:rPr lang="en-US" dirty="0"/>
              <a:t>&lt;/servlet-name&gt;  </a:t>
            </a:r>
          </a:p>
          <a:p>
            <a:r>
              <a:rPr lang="en-US" dirty="0"/>
              <a:t>&lt;</a:t>
            </a:r>
            <a:r>
              <a:rPr lang="en-US" dirty="0" err="1"/>
              <a:t>url</a:t>
            </a:r>
            <a:r>
              <a:rPr lang="en-US" dirty="0"/>
              <a:t>-pattern&gt;/servlet1&lt;/</a:t>
            </a:r>
            <a:r>
              <a:rPr lang="en-US" dirty="0" err="1"/>
              <a:t>url</a:t>
            </a:r>
            <a:r>
              <a:rPr lang="en-US" dirty="0"/>
              <a:t>-pattern&gt;  </a:t>
            </a:r>
          </a:p>
          <a:p>
            <a:r>
              <a:rPr lang="en-US" dirty="0"/>
              <a:t>&lt;/servlet-mapping&gt;  </a:t>
            </a:r>
          </a:p>
          <a:p>
            <a:r>
              <a:rPr lang="en-US" dirty="0"/>
              <a:t>  </a:t>
            </a:r>
            <a:r>
              <a:rPr lang="en-US" dirty="0" smtClean="0"/>
              <a:t>&lt;/</a:t>
            </a:r>
            <a:r>
              <a:rPr lang="en-US" dirty="0"/>
              <a:t>web-app&gt;  </a:t>
            </a:r>
          </a:p>
          <a:p>
            <a:endParaRPr lang="en-US" dirty="0"/>
          </a:p>
        </p:txBody>
      </p:sp>
      <p:sp>
        <p:nvSpPr>
          <p:cNvPr id="4" name="Date Placeholder 3"/>
          <p:cNvSpPr>
            <a:spLocks noGrp="1"/>
          </p:cNvSpPr>
          <p:nvPr>
            <p:ph type="dt" sz="half" idx="10"/>
          </p:nvPr>
        </p:nvSpPr>
        <p:spPr/>
        <p:txBody>
          <a:bodyPr/>
          <a:lstStyle/>
          <a:p>
            <a:fld id="{503DAE4C-4195-4704-B7C8-93860A1CBBB7}" type="datetime1">
              <a:rPr lang="en-US" smtClean="0"/>
              <a:t>9/7/2017</a:t>
            </a:fld>
            <a:endParaRPr lang="en-US"/>
          </a:p>
        </p:txBody>
      </p:sp>
      <p:sp>
        <p:nvSpPr>
          <p:cNvPr id="5" name="Footer Placeholder 4"/>
          <p:cNvSpPr>
            <a:spLocks noGrp="1"/>
          </p:cNvSpPr>
          <p:nvPr>
            <p:ph type="ftr" sz="quarter" idx="11"/>
          </p:nvPr>
        </p:nvSpPr>
        <p:spPr/>
        <p:txBody>
          <a:bodyPr/>
          <a:lstStyle/>
          <a:p>
            <a:r>
              <a:rPr lang="en-US" smtClean="0"/>
              <a:t>Presented by MangaRao</a:t>
            </a:r>
            <a:endParaRPr lang="en-US"/>
          </a:p>
        </p:txBody>
      </p:sp>
      <p:sp>
        <p:nvSpPr>
          <p:cNvPr id="6" name="Slide Number Placeholder 5"/>
          <p:cNvSpPr>
            <a:spLocks noGrp="1"/>
          </p:cNvSpPr>
          <p:nvPr>
            <p:ph type="sldNum" sz="quarter" idx="12"/>
          </p:nvPr>
        </p:nvSpPr>
        <p:spPr/>
        <p:txBody>
          <a:bodyPr/>
          <a:lstStyle/>
          <a:p>
            <a:fld id="{35BFF406-3737-46B9-A376-2F6246C6C410}" type="slidenum">
              <a:rPr lang="en-US" smtClean="0"/>
              <a:t>172</a:t>
            </a:fld>
            <a:endParaRPr lang="en-US"/>
          </a:p>
        </p:txBody>
      </p:sp>
    </p:spTree>
    <p:extLst>
      <p:ext uri="{BB962C8B-B14F-4D97-AF65-F5344CB8AC3E}">
        <p14:creationId xmlns:p14="http://schemas.microsoft.com/office/powerpoint/2010/main" val="354751147"/>
      </p:ext>
    </p:extLst>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2024" y="0"/>
            <a:ext cx="8596668" cy="1111827"/>
          </a:xfrm>
        </p:spPr>
        <p:txBody>
          <a:bodyPr>
            <a:normAutofit fontScale="90000"/>
          </a:bodyPr>
          <a:lstStyle/>
          <a:p>
            <a:r>
              <a:rPr lang="en-US" dirty="0"/>
              <a:t>Example of ServletConfig to get all the initialization parameters</a:t>
            </a:r>
            <a:br>
              <a:rPr lang="en-US" dirty="0"/>
            </a:br>
            <a:endParaRPr lang="en-US" dirty="0"/>
          </a:p>
        </p:txBody>
      </p:sp>
      <p:sp>
        <p:nvSpPr>
          <p:cNvPr id="3" name="Content Placeholder 2"/>
          <p:cNvSpPr>
            <a:spLocks noGrp="1"/>
          </p:cNvSpPr>
          <p:nvPr>
            <p:ph idx="1"/>
          </p:nvPr>
        </p:nvSpPr>
        <p:spPr>
          <a:xfrm>
            <a:off x="677333" y="1350819"/>
            <a:ext cx="10783839" cy="4690544"/>
          </a:xfrm>
        </p:spPr>
        <p:txBody>
          <a:bodyPr>
            <a:normAutofit fontScale="62500" lnSpcReduction="20000"/>
          </a:bodyPr>
          <a:lstStyle/>
          <a:p>
            <a:r>
              <a:rPr lang="en-US" b="1" dirty="0"/>
              <a:t>public</a:t>
            </a:r>
            <a:r>
              <a:rPr lang="en-US" dirty="0"/>
              <a:t> </a:t>
            </a:r>
            <a:r>
              <a:rPr lang="en-US" b="1" dirty="0"/>
              <a:t>void</a:t>
            </a:r>
            <a:r>
              <a:rPr lang="en-US" dirty="0"/>
              <a:t> </a:t>
            </a:r>
            <a:r>
              <a:rPr lang="en-US" dirty="0" err="1"/>
              <a:t>doGet</a:t>
            </a:r>
            <a:r>
              <a:rPr lang="en-US" dirty="0"/>
              <a:t>(</a:t>
            </a:r>
            <a:r>
              <a:rPr lang="en-US" dirty="0" err="1"/>
              <a:t>HttpServletRequest</a:t>
            </a:r>
            <a:r>
              <a:rPr lang="en-US" dirty="0"/>
              <a:t> request, </a:t>
            </a:r>
            <a:r>
              <a:rPr lang="en-US" dirty="0" err="1"/>
              <a:t>HttpServletResponse</a:t>
            </a:r>
            <a:r>
              <a:rPr lang="en-US" dirty="0"/>
              <a:t> response)  </a:t>
            </a:r>
          </a:p>
          <a:p>
            <a:r>
              <a:rPr lang="en-US" dirty="0"/>
              <a:t>        </a:t>
            </a:r>
            <a:r>
              <a:rPr lang="en-US" b="1" dirty="0"/>
              <a:t>throws</a:t>
            </a:r>
            <a:r>
              <a:rPr lang="en-US" dirty="0"/>
              <a:t> </a:t>
            </a:r>
            <a:r>
              <a:rPr lang="en-US" dirty="0" err="1"/>
              <a:t>ServletException</a:t>
            </a:r>
            <a:r>
              <a:rPr lang="en-US" dirty="0"/>
              <a:t>, </a:t>
            </a:r>
            <a:r>
              <a:rPr lang="en-US" dirty="0" err="1"/>
              <a:t>IOException</a:t>
            </a:r>
            <a:r>
              <a:rPr lang="en-US" dirty="0"/>
              <a:t> {  </a:t>
            </a:r>
          </a:p>
          <a:p>
            <a:r>
              <a:rPr lang="en-US" dirty="0"/>
              <a:t>  </a:t>
            </a:r>
          </a:p>
          <a:p>
            <a:r>
              <a:rPr lang="en-US" dirty="0"/>
              <a:t>    </a:t>
            </a:r>
            <a:r>
              <a:rPr lang="en-US" dirty="0" err="1"/>
              <a:t>response.setContentType</a:t>
            </a:r>
            <a:r>
              <a:rPr lang="en-US" dirty="0"/>
              <a:t>("text/html");  </a:t>
            </a:r>
          </a:p>
          <a:p>
            <a:r>
              <a:rPr lang="en-US" dirty="0"/>
              <a:t>    </a:t>
            </a:r>
            <a:r>
              <a:rPr lang="en-US" dirty="0" err="1"/>
              <a:t>PrintWriter</a:t>
            </a:r>
            <a:r>
              <a:rPr lang="en-US" dirty="0"/>
              <a:t> out = </a:t>
            </a:r>
            <a:r>
              <a:rPr lang="en-US" dirty="0" err="1"/>
              <a:t>response.getWriter</a:t>
            </a:r>
            <a:r>
              <a:rPr lang="en-US" dirty="0"/>
              <a:t>();  </a:t>
            </a:r>
          </a:p>
          <a:p>
            <a:r>
              <a:rPr lang="en-US" dirty="0"/>
              <a:t>      </a:t>
            </a:r>
          </a:p>
          <a:p>
            <a:r>
              <a:rPr lang="en-US" dirty="0"/>
              <a:t>    ServletConfig </a:t>
            </a:r>
            <a:r>
              <a:rPr lang="en-US" dirty="0" err="1"/>
              <a:t>config</a:t>
            </a:r>
            <a:r>
              <a:rPr lang="en-US" dirty="0"/>
              <a:t>=</a:t>
            </a:r>
            <a:r>
              <a:rPr lang="en-US" dirty="0" err="1"/>
              <a:t>getServletConfig</a:t>
            </a:r>
            <a:r>
              <a:rPr lang="en-US" dirty="0"/>
              <a:t>();  </a:t>
            </a:r>
          </a:p>
          <a:p>
            <a:r>
              <a:rPr lang="en-US" dirty="0"/>
              <a:t>    Enumeration&lt;String&gt; e=</a:t>
            </a:r>
            <a:r>
              <a:rPr lang="en-US" dirty="0" err="1"/>
              <a:t>config.getInitParameterNames</a:t>
            </a:r>
            <a:r>
              <a:rPr lang="en-US" dirty="0"/>
              <a:t>();  </a:t>
            </a:r>
          </a:p>
          <a:p>
            <a:r>
              <a:rPr lang="en-US" dirty="0"/>
              <a:t>          </a:t>
            </a:r>
          </a:p>
          <a:p>
            <a:r>
              <a:rPr lang="en-US" dirty="0"/>
              <a:t>    String </a:t>
            </a:r>
            <a:r>
              <a:rPr lang="en-US" dirty="0" err="1"/>
              <a:t>str</a:t>
            </a:r>
            <a:r>
              <a:rPr lang="en-US" dirty="0"/>
              <a:t>="";  </a:t>
            </a:r>
          </a:p>
          <a:p>
            <a:r>
              <a:rPr lang="en-US" dirty="0"/>
              <a:t>    </a:t>
            </a:r>
            <a:r>
              <a:rPr lang="en-US" b="1" dirty="0"/>
              <a:t>while</a:t>
            </a:r>
            <a:r>
              <a:rPr lang="en-US" dirty="0"/>
              <a:t>(</a:t>
            </a:r>
            <a:r>
              <a:rPr lang="en-US" dirty="0" err="1"/>
              <a:t>e.hasMoreElements</a:t>
            </a:r>
            <a:r>
              <a:rPr lang="en-US" dirty="0"/>
              <a:t>()){  </a:t>
            </a:r>
          </a:p>
          <a:p>
            <a:r>
              <a:rPr lang="en-US" dirty="0"/>
              <a:t>    </a:t>
            </a:r>
            <a:r>
              <a:rPr lang="en-US" dirty="0" err="1"/>
              <a:t>str</a:t>
            </a:r>
            <a:r>
              <a:rPr lang="en-US" dirty="0"/>
              <a:t>=</a:t>
            </a:r>
            <a:r>
              <a:rPr lang="en-US" dirty="0" err="1"/>
              <a:t>e.nextElement</a:t>
            </a:r>
            <a:r>
              <a:rPr lang="en-US" dirty="0"/>
              <a:t>();  </a:t>
            </a:r>
          </a:p>
          <a:p>
            <a:r>
              <a:rPr lang="en-US" dirty="0"/>
              <a:t>    </a:t>
            </a:r>
            <a:r>
              <a:rPr lang="en-US" dirty="0" err="1"/>
              <a:t>out.print</a:t>
            </a:r>
            <a:r>
              <a:rPr lang="en-US" dirty="0"/>
              <a:t>("&lt;</a:t>
            </a:r>
            <a:r>
              <a:rPr lang="en-US" dirty="0" err="1"/>
              <a:t>br</a:t>
            </a:r>
            <a:r>
              <a:rPr lang="en-US" dirty="0"/>
              <a:t>&gt;Name: "+</a:t>
            </a:r>
            <a:r>
              <a:rPr lang="en-US" dirty="0" err="1"/>
              <a:t>str</a:t>
            </a:r>
            <a:r>
              <a:rPr lang="en-US" dirty="0"/>
              <a:t>);  </a:t>
            </a:r>
          </a:p>
          <a:p>
            <a:r>
              <a:rPr lang="en-US" dirty="0"/>
              <a:t>    </a:t>
            </a:r>
            <a:r>
              <a:rPr lang="en-US" dirty="0" err="1"/>
              <a:t>out.print</a:t>
            </a:r>
            <a:r>
              <a:rPr lang="en-US" dirty="0"/>
              <a:t>(" value: "+</a:t>
            </a:r>
            <a:r>
              <a:rPr lang="en-US" dirty="0" err="1"/>
              <a:t>config.getInitParameter</a:t>
            </a:r>
            <a:r>
              <a:rPr lang="en-US" dirty="0"/>
              <a:t>(</a:t>
            </a:r>
            <a:r>
              <a:rPr lang="en-US" dirty="0" err="1"/>
              <a:t>str</a:t>
            </a:r>
            <a:r>
              <a:rPr lang="en-US" dirty="0"/>
              <a:t>));  </a:t>
            </a:r>
          </a:p>
          <a:p>
            <a:r>
              <a:rPr lang="en-US" dirty="0"/>
              <a:t>    }  </a:t>
            </a:r>
          </a:p>
          <a:p>
            <a:r>
              <a:rPr lang="en-US" dirty="0"/>
              <a:t>          </a:t>
            </a:r>
          </a:p>
          <a:p>
            <a:r>
              <a:rPr lang="en-US" dirty="0"/>
              <a:t>    </a:t>
            </a:r>
            <a:r>
              <a:rPr lang="en-US" dirty="0" err="1"/>
              <a:t>out.close</a:t>
            </a:r>
            <a:r>
              <a:rPr lang="en-US" dirty="0"/>
              <a:t>();  </a:t>
            </a:r>
          </a:p>
          <a:p>
            <a:endParaRPr lang="en-US" dirty="0"/>
          </a:p>
        </p:txBody>
      </p:sp>
      <p:sp>
        <p:nvSpPr>
          <p:cNvPr id="4" name="Date Placeholder 3"/>
          <p:cNvSpPr>
            <a:spLocks noGrp="1"/>
          </p:cNvSpPr>
          <p:nvPr>
            <p:ph type="dt" sz="half" idx="10"/>
          </p:nvPr>
        </p:nvSpPr>
        <p:spPr/>
        <p:txBody>
          <a:bodyPr/>
          <a:lstStyle/>
          <a:p>
            <a:fld id="{503DAE4C-4195-4704-B7C8-93860A1CBBB7}" type="datetime1">
              <a:rPr lang="en-US" smtClean="0"/>
              <a:t>9/7/2017</a:t>
            </a:fld>
            <a:endParaRPr lang="en-US"/>
          </a:p>
        </p:txBody>
      </p:sp>
      <p:sp>
        <p:nvSpPr>
          <p:cNvPr id="5" name="Footer Placeholder 4"/>
          <p:cNvSpPr>
            <a:spLocks noGrp="1"/>
          </p:cNvSpPr>
          <p:nvPr>
            <p:ph type="ftr" sz="quarter" idx="11"/>
          </p:nvPr>
        </p:nvSpPr>
        <p:spPr/>
        <p:txBody>
          <a:bodyPr/>
          <a:lstStyle/>
          <a:p>
            <a:r>
              <a:rPr lang="en-US" smtClean="0"/>
              <a:t>Presented by MangaRao</a:t>
            </a:r>
            <a:endParaRPr lang="en-US"/>
          </a:p>
        </p:txBody>
      </p:sp>
      <p:sp>
        <p:nvSpPr>
          <p:cNvPr id="6" name="Slide Number Placeholder 5"/>
          <p:cNvSpPr>
            <a:spLocks noGrp="1"/>
          </p:cNvSpPr>
          <p:nvPr>
            <p:ph type="sldNum" sz="quarter" idx="12"/>
          </p:nvPr>
        </p:nvSpPr>
        <p:spPr/>
        <p:txBody>
          <a:bodyPr/>
          <a:lstStyle/>
          <a:p>
            <a:fld id="{35BFF406-3737-46B9-A376-2F6246C6C410}" type="slidenum">
              <a:rPr lang="en-US" smtClean="0"/>
              <a:t>173</a:t>
            </a:fld>
            <a:endParaRPr lang="en-US"/>
          </a:p>
        </p:txBody>
      </p:sp>
    </p:spTree>
    <p:extLst>
      <p:ext uri="{BB962C8B-B14F-4D97-AF65-F5344CB8AC3E}">
        <p14:creationId xmlns:p14="http://schemas.microsoft.com/office/powerpoint/2010/main" val="2804549645"/>
      </p:ext>
    </p:extLst>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Web.xml</a:t>
            </a:r>
            <a:endParaRPr lang="en-US" dirty="0"/>
          </a:p>
        </p:txBody>
      </p:sp>
      <p:sp>
        <p:nvSpPr>
          <p:cNvPr id="3" name="Content Placeholder 2"/>
          <p:cNvSpPr>
            <a:spLocks noGrp="1"/>
          </p:cNvSpPr>
          <p:nvPr>
            <p:ph idx="1"/>
          </p:nvPr>
        </p:nvSpPr>
        <p:spPr>
          <a:xfrm>
            <a:off x="677334" y="1059873"/>
            <a:ext cx="9173248" cy="4981489"/>
          </a:xfrm>
        </p:spPr>
        <p:txBody>
          <a:bodyPr>
            <a:normAutofit fontScale="92500" lnSpcReduction="20000"/>
          </a:bodyPr>
          <a:lstStyle/>
          <a:p>
            <a:r>
              <a:rPr lang="en-US" dirty="0"/>
              <a:t>&lt;servlet&gt;  </a:t>
            </a:r>
          </a:p>
          <a:p>
            <a:r>
              <a:rPr lang="en-US" dirty="0"/>
              <a:t>&lt;servlet-name&gt;</a:t>
            </a:r>
            <a:r>
              <a:rPr lang="en-US" dirty="0" err="1"/>
              <a:t>DemoServlet</a:t>
            </a:r>
            <a:r>
              <a:rPr lang="en-US" dirty="0"/>
              <a:t>&lt;/servlet-name&gt;  </a:t>
            </a:r>
          </a:p>
          <a:p>
            <a:r>
              <a:rPr lang="en-US" dirty="0"/>
              <a:t>&lt;servlet-</a:t>
            </a:r>
            <a:r>
              <a:rPr lang="en-US" b="1" dirty="0"/>
              <a:t>class</a:t>
            </a:r>
            <a:r>
              <a:rPr lang="en-US" dirty="0"/>
              <a:t>&gt;</a:t>
            </a:r>
            <a:r>
              <a:rPr lang="en-US" dirty="0" err="1"/>
              <a:t>DemoServlet</a:t>
            </a:r>
            <a:r>
              <a:rPr lang="en-US" dirty="0"/>
              <a:t>&lt;/servlet-</a:t>
            </a:r>
            <a:r>
              <a:rPr lang="en-US" b="1" dirty="0"/>
              <a:t>class</a:t>
            </a:r>
            <a:r>
              <a:rPr lang="en-US" dirty="0"/>
              <a:t>&gt;  </a:t>
            </a:r>
          </a:p>
          <a:p>
            <a:r>
              <a:rPr lang="en-US" dirty="0"/>
              <a:t>  </a:t>
            </a:r>
          </a:p>
          <a:p>
            <a:r>
              <a:rPr lang="en-US" dirty="0"/>
              <a:t>&lt;</a:t>
            </a:r>
            <a:r>
              <a:rPr lang="en-US" dirty="0" err="1"/>
              <a:t>init-param</a:t>
            </a:r>
            <a:r>
              <a:rPr lang="en-US" dirty="0"/>
              <a:t>&gt;  </a:t>
            </a:r>
          </a:p>
          <a:p>
            <a:r>
              <a:rPr lang="en-US" dirty="0"/>
              <a:t>&lt;</a:t>
            </a:r>
            <a:r>
              <a:rPr lang="en-US" dirty="0" err="1"/>
              <a:t>param</a:t>
            </a:r>
            <a:r>
              <a:rPr lang="en-US" dirty="0"/>
              <a:t>-name&gt;username&lt;/</a:t>
            </a:r>
            <a:r>
              <a:rPr lang="en-US" dirty="0" err="1"/>
              <a:t>param</a:t>
            </a:r>
            <a:r>
              <a:rPr lang="en-US" dirty="0"/>
              <a:t>-name&gt;  </a:t>
            </a:r>
          </a:p>
          <a:p>
            <a:r>
              <a:rPr lang="en-US" dirty="0"/>
              <a:t>&lt;</a:t>
            </a:r>
            <a:r>
              <a:rPr lang="en-US" dirty="0" err="1"/>
              <a:t>param</a:t>
            </a:r>
            <a:r>
              <a:rPr lang="en-US" dirty="0"/>
              <a:t>-value&gt;system&lt;/</a:t>
            </a:r>
            <a:r>
              <a:rPr lang="en-US" dirty="0" err="1"/>
              <a:t>param</a:t>
            </a:r>
            <a:r>
              <a:rPr lang="en-US" dirty="0"/>
              <a:t>-value&gt;  </a:t>
            </a:r>
          </a:p>
          <a:p>
            <a:r>
              <a:rPr lang="en-US" dirty="0"/>
              <a:t>&lt;/</a:t>
            </a:r>
            <a:r>
              <a:rPr lang="en-US" dirty="0" err="1"/>
              <a:t>init-param</a:t>
            </a:r>
            <a:r>
              <a:rPr lang="en-US" dirty="0"/>
              <a:t>&gt;  </a:t>
            </a:r>
          </a:p>
          <a:p>
            <a:r>
              <a:rPr lang="en-US" dirty="0"/>
              <a:t>  </a:t>
            </a:r>
          </a:p>
          <a:p>
            <a:r>
              <a:rPr lang="en-US" dirty="0"/>
              <a:t>&lt;</a:t>
            </a:r>
            <a:r>
              <a:rPr lang="en-US" dirty="0" err="1"/>
              <a:t>init-param</a:t>
            </a:r>
            <a:r>
              <a:rPr lang="en-US" dirty="0"/>
              <a:t>&gt;  </a:t>
            </a:r>
          </a:p>
          <a:p>
            <a:r>
              <a:rPr lang="en-US" dirty="0"/>
              <a:t>&lt;</a:t>
            </a:r>
            <a:r>
              <a:rPr lang="en-US" dirty="0" err="1"/>
              <a:t>param</a:t>
            </a:r>
            <a:r>
              <a:rPr lang="en-US" dirty="0"/>
              <a:t>-name&gt;password&lt;/</a:t>
            </a:r>
            <a:r>
              <a:rPr lang="en-US" dirty="0" err="1"/>
              <a:t>param</a:t>
            </a:r>
            <a:r>
              <a:rPr lang="en-US" dirty="0"/>
              <a:t>-name&gt;  </a:t>
            </a:r>
          </a:p>
          <a:p>
            <a:r>
              <a:rPr lang="en-US" dirty="0"/>
              <a:t>&lt;</a:t>
            </a:r>
            <a:r>
              <a:rPr lang="en-US" dirty="0" err="1"/>
              <a:t>param</a:t>
            </a:r>
            <a:r>
              <a:rPr lang="en-US" dirty="0"/>
              <a:t>-value&gt;oracle&lt;/</a:t>
            </a:r>
            <a:r>
              <a:rPr lang="en-US" dirty="0" err="1"/>
              <a:t>param</a:t>
            </a:r>
            <a:r>
              <a:rPr lang="en-US" dirty="0"/>
              <a:t>-value&gt;  </a:t>
            </a:r>
          </a:p>
          <a:p>
            <a:r>
              <a:rPr lang="en-US" dirty="0"/>
              <a:t>&lt;/</a:t>
            </a:r>
            <a:r>
              <a:rPr lang="en-US" dirty="0" err="1"/>
              <a:t>init-param</a:t>
            </a:r>
            <a:r>
              <a:rPr lang="en-US" dirty="0"/>
              <a:t>&gt;  </a:t>
            </a:r>
          </a:p>
          <a:p>
            <a:r>
              <a:rPr lang="en-US" dirty="0"/>
              <a:t>  </a:t>
            </a:r>
          </a:p>
          <a:p>
            <a:r>
              <a:rPr lang="en-US" dirty="0"/>
              <a:t>&lt;/servlet&gt;  </a:t>
            </a:r>
          </a:p>
          <a:p>
            <a:endParaRPr lang="en-US" dirty="0"/>
          </a:p>
        </p:txBody>
      </p:sp>
      <p:sp>
        <p:nvSpPr>
          <p:cNvPr id="4" name="Date Placeholder 3"/>
          <p:cNvSpPr>
            <a:spLocks noGrp="1"/>
          </p:cNvSpPr>
          <p:nvPr>
            <p:ph type="dt" sz="half" idx="10"/>
          </p:nvPr>
        </p:nvSpPr>
        <p:spPr/>
        <p:txBody>
          <a:bodyPr/>
          <a:lstStyle/>
          <a:p>
            <a:fld id="{503DAE4C-4195-4704-B7C8-93860A1CBBB7}" type="datetime1">
              <a:rPr lang="en-US" smtClean="0"/>
              <a:t>9/7/2017</a:t>
            </a:fld>
            <a:endParaRPr lang="en-US"/>
          </a:p>
        </p:txBody>
      </p:sp>
      <p:sp>
        <p:nvSpPr>
          <p:cNvPr id="5" name="Footer Placeholder 4"/>
          <p:cNvSpPr>
            <a:spLocks noGrp="1"/>
          </p:cNvSpPr>
          <p:nvPr>
            <p:ph type="ftr" sz="quarter" idx="11"/>
          </p:nvPr>
        </p:nvSpPr>
        <p:spPr/>
        <p:txBody>
          <a:bodyPr/>
          <a:lstStyle/>
          <a:p>
            <a:r>
              <a:rPr lang="en-US" smtClean="0"/>
              <a:t>Presented by MangaRao</a:t>
            </a:r>
            <a:endParaRPr lang="en-US"/>
          </a:p>
        </p:txBody>
      </p:sp>
      <p:sp>
        <p:nvSpPr>
          <p:cNvPr id="6" name="Slide Number Placeholder 5"/>
          <p:cNvSpPr>
            <a:spLocks noGrp="1"/>
          </p:cNvSpPr>
          <p:nvPr>
            <p:ph type="sldNum" sz="quarter" idx="12"/>
          </p:nvPr>
        </p:nvSpPr>
        <p:spPr/>
        <p:txBody>
          <a:bodyPr/>
          <a:lstStyle/>
          <a:p>
            <a:fld id="{35BFF406-3737-46B9-A376-2F6246C6C410}" type="slidenum">
              <a:rPr lang="en-US" smtClean="0"/>
              <a:t>174</a:t>
            </a:fld>
            <a:endParaRPr lang="en-US"/>
          </a:p>
        </p:txBody>
      </p:sp>
    </p:spTree>
    <p:extLst>
      <p:ext uri="{BB962C8B-B14F-4D97-AF65-F5344CB8AC3E}">
        <p14:creationId xmlns:p14="http://schemas.microsoft.com/office/powerpoint/2010/main" val="2476888238"/>
      </p:ext>
    </p:extLst>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p:txBody>
          <a:bodyPr/>
          <a:lstStyle/>
          <a:p>
            <a:r>
              <a:rPr lang="en-US" dirty="0" smtClean="0"/>
              <a:t>Servlet Context Interface</a:t>
            </a:r>
            <a:endParaRPr lang="en-US" dirty="0"/>
          </a:p>
        </p:txBody>
      </p:sp>
      <p:sp>
        <p:nvSpPr>
          <p:cNvPr id="8" name="Subtitle 7"/>
          <p:cNvSpPr>
            <a:spLocks noGrp="1"/>
          </p:cNvSpPr>
          <p:nvPr>
            <p:ph type="subTitle" idx="1"/>
          </p:nvPr>
        </p:nvSpPr>
        <p:spPr/>
        <p:txBody>
          <a:bodyPr/>
          <a:lstStyle/>
          <a:p>
            <a:r>
              <a:rPr lang="en-US" dirty="0" smtClean="0"/>
              <a:t> </a:t>
            </a:r>
            <a:endParaRPr lang="en-US" dirty="0"/>
          </a:p>
        </p:txBody>
      </p:sp>
      <p:sp>
        <p:nvSpPr>
          <p:cNvPr id="4" name="Date Placeholder 3"/>
          <p:cNvSpPr>
            <a:spLocks noGrp="1"/>
          </p:cNvSpPr>
          <p:nvPr>
            <p:ph type="dt" sz="half" idx="10"/>
          </p:nvPr>
        </p:nvSpPr>
        <p:spPr/>
        <p:txBody>
          <a:bodyPr/>
          <a:lstStyle/>
          <a:p>
            <a:fld id="{503DAE4C-4195-4704-B7C8-93860A1CBBB7}" type="datetime1">
              <a:rPr lang="en-US" smtClean="0"/>
              <a:t>9/7/2017</a:t>
            </a:fld>
            <a:endParaRPr lang="en-US"/>
          </a:p>
        </p:txBody>
      </p:sp>
      <p:sp>
        <p:nvSpPr>
          <p:cNvPr id="5" name="Footer Placeholder 4"/>
          <p:cNvSpPr>
            <a:spLocks noGrp="1"/>
          </p:cNvSpPr>
          <p:nvPr>
            <p:ph type="ftr" sz="quarter" idx="11"/>
          </p:nvPr>
        </p:nvSpPr>
        <p:spPr/>
        <p:txBody>
          <a:bodyPr/>
          <a:lstStyle/>
          <a:p>
            <a:r>
              <a:rPr lang="en-US" smtClean="0"/>
              <a:t>Presented by MangaRao</a:t>
            </a:r>
            <a:endParaRPr lang="en-US"/>
          </a:p>
        </p:txBody>
      </p:sp>
      <p:sp>
        <p:nvSpPr>
          <p:cNvPr id="6" name="Slide Number Placeholder 5"/>
          <p:cNvSpPr>
            <a:spLocks noGrp="1"/>
          </p:cNvSpPr>
          <p:nvPr>
            <p:ph type="sldNum" sz="quarter" idx="12"/>
          </p:nvPr>
        </p:nvSpPr>
        <p:spPr/>
        <p:txBody>
          <a:bodyPr/>
          <a:lstStyle/>
          <a:p>
            <a:fld id="{35BFF406-3737-46B9-A376-2F6246C6C410}" type="slidenum">
              <a:rPr lang="en-US" smtClean="0"/>
              <a:t>175</a:t>
            </a:fld>
            <a:endParaRPr lang="en-US"/>
          </a:p>
        </p:txBody>
      </p:sp>
    </p:spTree>
    <p:extLst>
      <p:ext uri="{BB962C8B-B14F-4D97-AF65-F5344CB8AC3E}">
        <p14:creationId xmlns:p14="http://schemas.microsoft.com/office/powerpoint/2010/main" val="2946068979"/>
      </p:ext>
    </p:extLst>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ServletContext Interface</a:t>
            </a:r>
            <a:br>
              <a:rPr lang="en-US" dirty="0"/>
            </a:br>
            <a:endParaRPr lang="en-US" dirty="0"/>
          </a:p>
        </p:txBody>
      </p:sp>
      <p:sp>
        <p:nvSpPr>
          <p:cNvPr id="3" name="Content Placeholder 2"/>
          <p:cNvSpPr>
            <a:spLocks noGrp="1"/>
          </p:cNvSpPr>
          <p:nvPr>
            <p:ph idx="1"/>
          </p:nvPr>
        </p:nvSpPr>
        <p:spPr/>
        <p:txBody>
          <a:bodyPr/>
          <a:lstStyle/>
          <a:p>
            <a:r>
              <a:rPr lang="en-US" dirty="0"/>
              <a:t>An object of ServletContext is created by the web container at time of deploying the project</a:t>
            </a:r>
            <a:r>
              <a:rPr lang="en-US" dirty="0" smtClean="0"/>
              <a:t>.</a:t>
            </a:r>
          </a:p>
          <a:p>
            <a:r>
              <a:rPr lang="en-US" dirty="0" smtClean="0"/>
              <a:t> </a:t>
            </a:r>
            <a:r>
              <a:rPr lang="en-US" dirty="0"/>
              <a:t>This object can be used to get configuration information from web.xml file. </a:t>
            </a:r>
            <a:endParaRPr lang="en-US" dirty="0" smtClean="0"/>
          </a:p>
          <a:p>
            <a:r>
              <a:rPr lang="en-US" dirty="0" smtClean="0"/>
              <a:t>There </a:t>
            </a:r>
            <a:r>
              <a:rPr lang="en-US" dirty="0"/>
              <a:t>is only one ServletContext object per web application</a:t>
            </a:r>
            <a:r>
              <a:rPr lang="en-US" dirty="0" smtClean="0"/>
              <a:t>.</a:t>
            </a:r>
          </a:p>
          <a:p>
            <a:r>
              <a:rPr lang="en-US" dirty="0"/>
              <a:t>If any information is shared to many servlet, it is better to provide it from the web.xml file using the </a:t>
            </a:r>
            <a:r>
              <a:rPr lang="en-US" b="1" dirty="0"/>
              <a:t>&lt;context-</a:t>
            </a:r>
            <a:r>
              <a:rPr lang="en-US" b="1" dirty="0" err="1"/>
              <a:t>param</a:t>
            </a:r>
            <a:r>
              <a:rPr lang="en-US" b="1" dirty="0"/>
              <a:t>&gt;</a:t>
            </a:r>
            <a:r>
              <a:rPr lang="en-US" dirty="0"/>
              <a:t> element.</a:t>
            </a:r>
          </a:p>
        </p:txBody>
      </p:sp>
      <p:sp>
        <p:nvSpPr>
          <p:cNvPr id="4" name="Date Placeholder 3"/>
          <p:cNvSpPr>
            <a:spLocks noGrp="1"/>
          </p:cNvSpPr>
          <p:nvPr>
            <p:ph type="dt" sz="half" idx="10"/>
          </p:nvPr>
        </p:nvSpPr>
        <p:spPr/>
        <p:txBody>
          <a:bodyPr/>
          <a:lstStyle/>
          <a:p>
            <a:fld id="{503DAE4C-4195-4704-B7C8-93860A1CBBB7}" type="datetime1">
              <a:rPr lang="en-US" smtClean="0"/>
              <a:t>9/7/2017</a:t>
            </a:fld>
            <a:endParaRPr lang="en-US"/>
          </a:p>
        </p:txBody>
      </p:sp>
      <p:sp>
        <p:nvSpPr>
          <p:cNvPr id="5" name="Footer Placeholder 4"/>
          <p:cNvSpPr>
            <a:spLocks noGrp="1"/>
          </p:cNvSpPr>
          <p:nvPr>
            <p:ph type="ftr" sz="quarter" idx="11"/>
          </p:nvPr>
        </p:nvSpPr>
        <p:spPr/>
        <p:txBody>
          <a:bodyPr/>
          <a:lstStyle/>
          <a:p>
            <a:r>
              <a:rPr lang="en-US" smtClean="0"/>
              <a:t>Presented by MangaRao</a:t>
            </a:r>
            <a:endParaRPr lang="en-US"/>
          </a:p>
        </p:txBody>
      </p:sp>
      <p:sp>
        <p:nvSpPr>
          <p:cNvPr id="6" name="Slide Number Placeholder 5"/>
          <p:cNvSpPr>
            <a:spLocks noGrp="1"/>
          </p:cNvSpPr>
          <p:nvPr>
            <p:ph type="sldNum" sz="quarter" idx="12"/>
          </p:nvPr>
        </p:nvSpPr>
        <p:spPr/>
        <p:txBody>
          <a:bodyPr/>
          <a:lstStyle/>
          <a:p>
            <a:fld id="{35BFF406-3737-46B9-A376-2F6246C6C410}" type="slidenum">
              <a:rPr lang="en-US" smtClean="0"/>
              <a:t>176</a:t>
            </a:fld>
            <a:endParaRPr lang="en-US"/>
          </a:p>
        </p:txBody>
      </p:sp>
    </p:spTree>
    <p:extLst>
      <p:ext uri="{BB962C8B-B14F-4D97-AF65-F5344CB8AC3E}">
        <p14:creationId xmlns:p14="http://schemas.microsoft.com/office/powerpoint/2010/main" val="4254778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Advantage of ServletContext</a:t>
            </a:r>
            <a:br>
              <a:rPr lang="en-US" dirty="0"/>
            </a:br>
            <a:endParaRPr lang="en-US" dirty="0"/>
          </a:p>
        </p:txBody>
      </p:sp>
      <p:sp>
        <p:nvSpPr>
          <p:cNvPr id="3" name="Content Placeholder 2"/>
          <p:cNvSpPr>
            <a:spLocks noGrp="1"/>
          </p:cNvSpPr>
          <p:nvPr>
            <p:ph idx="1"/>
          </p:nvPr>
        </p:nvSpPr>
        <p:spPr/>
        <p:txBody>
          <a:bodyPr/>
          <a:lstStyle/>
          <a:p>
            <a:r>
              <a:rPr lang="en-US" b="1" dirty="0"/>
              <a:t>Easy to maintain</a:t>
            </a:r>
            <a:r>
              <a:rPr lang="en-US" dirty="0"/>
              <a:t> if any information is shared to all the servlet, it is better to make it available for all the servlet. </a:t>
            </a:r>
            <a:endParaRPr lang="en-US" dirty="0" smtClean="0"/>
          </a:p>
          <a:p>
            <a:r>
              <a:rPr lang="en-US" dirty="0" smtClean="0"/>
              <a:t>We </a:t>
            </a:r>
            <a:r>
              <a:rPr lang="en-US" dirty="0"/>
              <a:t>provide this information from the web.xml file, so if the information is changed, we don't need to modify the servlet. Thus it removes maintenance problem.</a:t>
            </a:r>
          </a:p>
        </p:txBody>
      </p:sp>
      <p:sp>
        <p:nvSpPr>
          <p:cNvPr id="4" name="Date Placeholder 3"/>
          <p:cNvSpPr>
            <a:spLocks noGrp="1"/>
          </p:cNvSpPr>
          <p:nvPr>
            <p:ph type="dt" sz="half" idx="10"/>
          </p:nvPr>
        </p:nvSpPr>
        <p:spPr/>
        <p:txBody>
          <a:bodyPr/>
          <a:lstStyle/>
          <a:p>
            <a:fld id="{503DAE4C-4195-4704-B7C8-93860A1CBBB7}" type="datetime1">
              <a:rPr lang="en-US" smtClean="0"/>
              <a:t>9/7/2017</a:t>
            </a:fld>
            <a:endParaRPr lang="en-US"/>
          </a:p>
        </p:txBody>
      </p:sp>
      <p:sp>
        <p:nvSpPr>
          <p:cNvPr id="5" name="Footer Placeholder 4"/>
          <p:cNvSpPr>
            <a:spLocks noGrp="1"/>
          </p:cNvSpPr>
          <p:nvPr>
            <p:ph type="ftr" sz="quarter" idx="11"/>
          </p:nvPr>
        </p:nvSpPr>
        <p:spPr/>
        <p:txBody>
          <a:bodyPr/>
          <a:lstStyle/>
          <a:p>
            <a:r>
              <a:rPr lang="en-US" smtClean="0"/>
              <a:t>Presented by MangaRao</a:t>
            </a:r>
            <a:endParaRPr lang="en-US"/>
          </a:p>
        </p:txBody>
      </p:sp>
      <p:sp>
        <p:nvSpPr>
          <p:cNvPr id="6" name="Slide Number Placeholder 5"/>
          <p:cNvSpPr>
            <a:spLocks noGrp="1"/>
          </p:cNvSpPr>
          <p:nvPr>
            <p:ph type="sldNum" sz="quarter" idx="12"/>
          </p:nvPr>
        </p:nvSpPr>
        <p:spPr/>
        <p:txBody>
          <a:bodyPr/>
          <a:lstStyle/>
          <a:p>
            <a:fld id="{35BFF406-3737-46B9-A376-2F6246C6C410}" type="slidenum">
              <a:rPr lang="en-US" smtClean="0"/>
              <a:t>177</a:t>
            </a:fld>
            <a:endParaRPr lang="en-US"/>
          </a:p>
        </p:txBody>
      </p:sp>
    </p:spTree>
    <p:extLst>
      <p:ext uri="{BB962C8B-B14F-4D97-AF65-F5344CB8AC3E}">
        <p14:creationId xmlns:p14="http://schemas.microsoft.com/office/powerpoint/2010/main" val="3681685315"/>
      </p:ext>
    </p:extLst>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Usage of ServletContext Interface</a:t>
            </a:r>
            <a:br>
              <a:rPr lang="en-US" dirty="0"/>
            </a:br>
            <a:endParaRPr lang="en-US" dirty="0"/>
          </a:p>
        </p:txBody>
      </p:sp>
      <p:sp>
        <p:nvSpPr>
          <p:cNvPr id="3" name="Content Placeholder 2"/>
          <p:cNvSpPr>
            <a:spLocks noGrp="1"/>
          </p:cNvSpPr>
          <p:nvPr>
            <p:ph idx="1"/>
          </p:nvPr>
        </p:nvSpPr>
        <p:spPr/>
        <p:txBody>
          <a:bodyPr/>
          <a:lstStyle/>
          <a:p>
            <a:r>
              <a:rPr lang="en-US" dirty="0"/>
              <a:t>The object of ServletContext provides an interface between the container and servlet.</a:t>
            </a:r>
          </a:p>
          <a:p>
            <a:r>
              <a:rPr lang="en-US" dirty="0"/>
              <a:t>The ServletContext object can be used to get configuration information from the web.xml file.</a:t>
            </a:r>
          </a:p>
          <a:p>
            <a:r>
              <a:rPr lang="en-US" dirty="0"/>
              <a:t>The ServletContext object can be used to set, get or remove attribute from the web.xml file.</a:t>
            </a:r>
          </a:p>
          <a:p>
            <a:r>
              <a:rPr lang="en-US" dirty="0"/>
              <a:t>The ServletContext object can be used to provide inter-application communication.</a:t>
            </a:r>
          </a:p>
          <a:p>
            <a:endParaRPr lang="en-US" dirty="0"/>
          </a:p>
        </p:txBody>
      </p:sp>
      <p:sp>
        <p:nvSpPr>
          <p:cNvPr id="4" name="Date Placeholder 3"/>
          <p:cNvSpPr>
            <a:spLocks noGrp="1"/>
          </p:cNvSpPr>
          <p:nvPr>
            <p:ph type="dt" sz="half" idx="10"/>
          </p:nvPr>
        </p:nvSpPr>
        <p:spPr/>
        <p:txBody>
          <a:bodyPr/>
          <a:lstStyle/>
          <a:p>
            <a:fld id="{503DAE4C-4195-4704-B7C8-93860A1CBBB7}" type="datetime1">
              <a:rPr lang="en-US" smtClean="0"/>
              <a:t>9/7/2017</a:t>
            </a:fld>
            <a:endParaRPr lang="en-US"/>
          </a:p>
        </p:txBody>
      </p:sp>
      <p:sp>
        <p:nvSpPr>
          <p:cNvPr id="5" name="Footer Placeholder 4"/>
          <p:cNvSpPr>
            <a:spLocks noGrp="1"/>
          </p:cNvSpPr>
          <p:nvPr>
            <p:ph type="ftr" sz="quarter" idx="11"/>
          </p:nvPr>
        </p:nvSpPr>
        <p:spPr/>
        <p:txBody>
          <a:bodyPr/>
          <a:lstStyle/>
          <a:p>
            <a:r>
              <a:rPr lang="en-US" smtClean="0"/>
              <a:t>Presented by MangaRao</a:t>
            </a:r>
            <a:endParaRPr lang="en-US"/>
          </a:p>
        </p:txBody>
      </p:sp>
      <p:sp>
        <p:nvSpPr>
          <p:cNvPr id="6" name="Slide Number Placeholder 5"/>
          <p:cNvSpPr>
            <a:spLocks noGrp="1"/>
          </p:cNvSpPr>
          <p:nvPr>
            <p:ph type="sldNum" sz="quarter" idx="12"/>
          </p:nvPr>
        </p:nvSpPr>
        <p:spPr/>
        <p:txBody>
          <a:bodyPr/>
          <a:lstStyle/>
          <a:p>
            <a:fld id="{35BFF406-3737-46B9-A376-2F6246C6C410}" type="slidenum">
              <a:rPr lang="en-US" smtClean="0"/>
              <a:t>178</a:t>
            </a:fld>
            <a:endParaRPr lang="en-US"/>
          </a:p>
        </p:txBody>
      </p:sp>
    </p:spTree>
    <p:extLst>
      <p:ext uri="{BB962C8B-B14F-4D97-AF65-F5344CB8AC3E}">
        <p14:creationId xmlns:p14="http://schemas.microsoft.com/office/powerpoint/2010/main" val="1762512279"/>
      </p:ext>
    </p:extLst>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503DAE4C-4195-4704-B7C8-93860A1CBBB7}" type="datetime1">
              <a:rPr lang="en-US" smtClean="0"/>
              <a:t>9/7/2017</a:t>
            </a:fld>
            <a:endParaRPr lang="en-US"/>
          </a:p>
        </p:txBody>
      </p:sp>
      <p:sp>
        <p:nvSpPr>
          <p:cNvPr id="5" name="Footer Placeholder 4"/>
          <p:cNvSpPr>
            <a:spLocks noGrp="1"/>
          </p:cNvSpPr>
          <p:nvPr>
            <p:ph type="ftr" sz="quarter" idx="11"/>
          </p:nvPr>
        </p:nvSpPr>
        <p:spPr/>
        <p:txBody>
          <a:bodyPr/>
          <a:lstStyle/>
          <a:p>
            <a:r>
              <a:rPr lang="en-US" smtClean="0"/>
              <a:t>Presented by MangaRao</a:t>
            </a:r>
            <a:endParaRPr lang="en-US"/>
          </a:p>
        </p:txBody>
      </p:sp>
      <p:sp>
        <p:nvSpPr>
          <p:cNvPr id="6" name="Slide Number Placeholder 5"/>
          <p:cNvSpPr>
            <a:spLocks noGrp="1"/>
          </p:cNvSpPr>
          <p:nvPr>
            <p:ph type="sldNum" sz="quarter" idx="12"/>
          </p:nvPr>
        </p:nvSpPr>
        <p:spPr/>
        <p:txBody>
          <a:bodyPr/>
          <a:lstStyle/>
          <a:p>
            <a:fld id="{35BFF406-3737-46B9-A376-2F6246C6C410}" type="slidenum">
              <a:rPr lang="en-US" smtClean="0"/>
              <a:t>179</a:t>
            </a:fld>
            <a:endParaRPr lang="en-US"/>
          </a:p>
        </p:txBody>
      </p:sp>
      <p:pic>
        <p:nvPicPr>
          <p:cNvPr id="6146" name="Picture 2" descr="ServletContext interface"/>
          <p:cNvPicPr>
            <a:picLocks noGrp="1" noChangeAspect="1" noChangeArrowheads="1"/>
          </p:cNvPicPr>
          <p:nvPr>
            <p:ph idx="4294967295"/>
          </p:nvPr>
        </p:nvPicPr>
        <p:blipFill>
          <a:blip r:embed="rId2">
            <a:extLst>
              <a:ext uri="{28A0092B-C50C-407E-A947-70E740481C1C}">
                <a14:useLocalDpi xmlns:a14="http://schemas.microsoft.com/office/drawing/2010/main" val="0"/>
              </a:ext>
            </a:extLst>
          </a:blip>
          <a:srcRect/>
          <a:stretch>
            <a:fillRect/>
          </a:stretch>
        </p:blipFill>
        <p:spPr bwMode="auto">
          <a:xfrm>
            <a:off x="1485900" y="2205037"/>
            <a:ext cx="6753225" cy="2447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549673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HTTP (Hyper Text Transfer Protocol)</a:t>
            </a:r>
            <a:br>
              <a:rPr lang="en-US" dirty="0"/>
            </a:br>
            <a:endParaRPr lang="en-US" dirty="0"/>
          </a:p>
        </p:txBody>
      </p:sp>
      <p:sp>
        <p:nvSpPr>
          <p:cNvPr id="3" name="Content Placeholder 2"/>
          <p:cNvSpPr>
            <a:spLocks noGrp="1"/>
          </p:cNvSpPr>
          <p:nvPr>
            <p:ph idx="1"/>
          </p:nvPr>
        </p:nvSpPr>
        <p:spPr/>
        <p:txBody>
          <a:bodyPr/>
          <a:lstStyle/>
          <a:p>
            <a:r>
              <a:rPr lang="en-US" dirty="0"/>
              <a:t>Http is the protocol that allows web servers and browsers to exchange data over the web.</a:t>
            </a:r>
          </a:p>
          <a:p>
            <a:r>
              <a:rPr lang="en-US" dirty="0"/>
              <a:t>It is a request response protocol.</a:t>
            </a:r>
          </a:p>
          <a:p>
            <a:r>
              <a:rPr lang="en-US" dirty="0"/>
              <a:t>Http uses reliable TCP connections </a:t>
            </a:r>
            <a:r>
              <a:rPr lang="en-US" dirty="0" smtClean="0"/>
              <a:t>by default </a:t>
            </a:r>
            <a:r>
              <a:rPr lang="en-US" dirty="0"/>
              <a:t>on TCP port 80.</a:t>
            </a:r>
          </a:p>
          <a:p>
            <a:r>
              <a:rPr lang="en-US" dirty="0"/>
              <a:t>It is stateless means each request is considered as the new request. In other words, server doesn't recognize the user </a:t>
            </a:r>
            <a:r>
              <a:rPr lang="en-US" dirty="0" smtClean="0"/>
              <a:t>by default</a:t>
            </a:r>
            <a:r>
              <a:rPr lang="en-US" dirty="0"/>
              <a:t>.</a:t>
            </a:r>
          </a:p>
          <a:p>
            <a:endParaRPr lang="en-US" dirty="0"/>
          </a:p>
        </p:txBody>
      </p:sp>
      <p:sp>
        <p:nvSpPr>
          <p:cNvPr id="4" name="Date Placeholder 3"/>
          <p:cNvSpPr>
            <a:spLocks noGrp="1"/>
          </p:cNvSpPr>
          <p:nvPr>
            <p:ph type="dt" sz="half" idx="10"/>
          </p:nvPr>
        </p:nvSpPr>
        <p:spPr/>
        <p:txBody>
          <a:bodyPr/>
          <a:lstStyle/>
          <a:p>
            <a:fld id="{503DAE4C-4195-4704-B7C8-93860A1CBBB7}" type="datetime1">
              <a:rPr lang="en-US" smtClean="0"/>
              <a:t>9/7/2017</a:t>
            </a:fld>
            <a:endParaRPr lang="en-US"/>
          </a:p>
        </p:txBody>
      </p:sp>
      <p:sp>
        <p:nvSpPr>
          <p:cNvPr id="5" name="Footer Placeholder 4"/>
          <p:cNvSpPr>
            <a:spLocks noGrp="1"/>
          </p:cNvSpPr>
          <p:nvPr>
            <p:ph type="ftr" sz="quarter" idx="11"/>
          </p:nvPr>
        </p:nvSpPr>
        <p:spPr/>
        <p:txBody>
          <a:bodyPr/>
          <a:lstStyle/>
          <a:p>
            <a:r>
              <a:rPr lang="en-US" smtClean="0"/>
              <a:t>Presented by MangaRao</a:t>
            </a:r>
            <a:endParaRPr lang="en-US"/>
          </a:p>
        </p:txBody>
      </p:sp>
      <p:sp>
        <p:nvSpPr>
          <p:cNvPr id="6" name="Slide Number Placeholder 5"/>
          <p:cNvSpPr>
            <a:spLocks noGrp="1"/>
          </p:cNvSpPr>
          <p:nvPr>
            <p:ph type="sldNum" sz="quarter" idx="12"/>
          </p:nvPr>
        </p:nvSpPr>
        <p:spPr/>
        <p:txBody>
          <a:bodyPr/>
          <a:lstStyle/>
          <a:p>
            <a:fld id="{35BFF406-3737-46B9-A376-2F6246C6C410}" type="slidenum">
              <a:rPr lang="en-US" smtClean="0"/>
              <a:t>18</a:t>
            </a:fld>
            <a:endParaRPr lang="en-US"/>
          </a:p>
        </p:txBody>
      </p:sp>
    </p:spTree>
    <p:extLst>
      <p:ext uri="{BB962C8B-B14F-4D97-AF65-F5344CB8AC3E}">
        <p14:creationId xmlns:p14="http://schemas.microsoft.com/office/powerpoint/2010/main" val="191944765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a:t>Commonly used methods of ServletContext interface</a:t>
            </a:r>
            <a:br>
              <a:rPr lang="en-US" dirty="0"/>
            </a:br>
            <a:endParaRPr lang="en-US" dirty="0"/>
          </a:p>
        </p:txBody>
      </p:sp>
      <p:sp>
        <p:nvSpPr>
          <p:cNvPr id="6" name="Content Placeholder 5"/>
          <p:cNvSpPr>
            <a:spLocks noGrp="1"/>
          </p:cNvSpPr>
          <p:nvPr>
            <p:ph idx="1"/>
          </p:nvPr>
        </p:nvSpPr>
        <p:spPr/>
        <p:txBody>
          <a:bodyPr>
            <a:normAutofit lnSpcReduction="10000"/>
          </a:bodyPr>
          <a:lstStyle/>
          <a:p>
            <a:r>
              <a:rPr lang="en-US" b="1" dirty="0"/>
              <a:t>public String </a:t>
            </a:r>
            <a:r>
              <a:rPr lang="en-US" b="1" dirty="0" err="1"/>
              <a:t>getInitParameter</a:t>
            </a:r>
            <a:r>
              <a:rPr lang="en-US" b="1" dirty="0"/>
              <a:t>(String name):</a:t>
            </a:r>
            <a:r>
              <a:rPr lang="en-US" dirty="0"/>
              <a:t>Returns the parameter value for the specified parameter name.</a:t>
            </a:r>
          </a:p>
          <a:p>
            <a:r>
              <a:rPr lang="en-US" b="1" dirty="0"/>
              <a:t>public Enumeration </a:t>
            </a:r>
            <a:r>
              <a:rPr lang="en-US" b="1" dirty="0" err="1"/>
              <a:t>getInitParameterNames</a:t>
            </a:r>
            <a:r>
              <a:rPr lang="en-US" b="1" dirty="0"/>
              <a:t>():</a:t>
            </a:r>
            <a:r>
              <a:rPr lang="en-US" dirty="0"/>
              <a:t>Returns the names of the context's initialization parameters.</a:t>
            </a:r>
          </a:p>
          <a:p>
            <a:r>
              <a:rPr lang="en-US" b="1" dirty="0"/>
              <a:t>public void </a:t>
            </a:r>
            <a:r>
              <a:rPr lang="en-US" b="1" dirty="0" err="1"/>
              <a:t>setAttribute</a:t>
            </a:r>
            <a:r>
              <a:rPr lang="en-US" b="1" dirty="0"/>
              <a:t>(String </a:t>
            </a:r>
            <a:r>
              <a:rPr lang="en-US" b="1" dirty="0" err="1"/>
              <a:t>name,Object</a:t>
            </a:r>
            <a:r>
              <a:rPr lang="en-US" b="1" dirty="0"/>
              <a:t> object):</a:t>
            </a:r>
            <a:r>
              <a:rPr lang="en-US" dirty="0"/>
              <a:t>sets the given object in the application scope.</a:t>
            </a:r>
          </a:p>
          <a:p>
            <a:r>
              <a:rPr lang="en-US" b="1" dirty="0"/>
              <a:t>public Object </a:t>
            </a:r>
            <a:r>
              <a:rPr lang="en-US" b="1" dirty="0" err="1"/>
              <a:t>getAttribute</a:t>
            </a:r>
            <a:r>
              <a:rPr lang="en-US" b="1" dirty="0"/>
              <a:t>(String name):</a:t>
            </a:r>
            <a:r>
              <a:rPr lang="en-US" dirty="0"/>
              <a:t>Returns the attribute for the specified name.</a:t>
            </a:r>
          </a:p>
          <a:p>
            <a:r>
              <a:rPr lang="en-US" b="1" dirty="0"/>
              <a:t>public Enumeration </a:t>
            </a:r>
            <a:r>
              <a:rPr lang="en-US" b="1" dirty="0" err="1"/>
              <a:t>getInitParameterNames</a:t>
            </a:r>
            <a:r>
              <a:rPr lang="en-US" b="1" dirty="0"/>
              <a:t>():</a:t>
            </a:r>
            <a:r>
              <a:rPr lang="en-US" dirty="0"/>
              <a:t>Returns the names of the context's initialization parameters as an Enumeration of String objects.</a:t>
            </a:r>
          </a:p>
          <a:p>
            <a:r>
              <a:rPr lang="en-US" b="1" dirty="0"/>
              <a:t>public void </a:t>
            </a:r>
            <a:r>
              <a:rPr lang="en-US" b="1" dirty="0" err="1"/>
              <a:t>removeAttribute</a:t>
            </a:r>
            <a:r>
              <a:rPr lang="en-US" b="1" dirty="0"/>
              <a:t>(String name):</a:t>
            </a:r>
            <a:r>
              <a:rPr lang="en-US" dirty="0"/>
              <a:t>Removes the attribute with the given name from the servlet context.</a:t>
            </a:r>
          </a:p>
          <a:p>
            <a:endParaRPr lang="en-US" dirty="0"/>
          </a:p>
        </p:txBody>
      </p:sp>
      <p:sp>
        <p:nvSpPr>
          <p:cNvPr id="2" name="Date Placeholder 1"/>
          <p:cNvSpPr>
            <a:spLocks noGrp="1"/>
          </p:cNvSpPr>
          <p:nvPr>
            <p:ph type="dt" sz="half" idx="10"/>
          </p:nvPr>
        </p:nvSpPr>
        <p:spPr/>
        <p:txBody>
          <a:bodyPr/>
          <a:lstStyle/>
          <a:p>
            <a:fld id="{D0ED5559-FC9F-4C33-BAFE-0A18AD9FBD75}" type="datetime1">
              <a:rPr lang="en-US" smtClean="0"/>
              <a:t>9/7/2017</a:t>
            </a:fld>
            <a:endParaRPr lang="en-US"/>
          </a:p>
        </p:txBody>
      </p:sp>
      <p:sp>
        <p:nvSpPr>
          <p:cNvPr id="3" name="Footer Placeholder 2"/>
          <p:cNvSpPr>
            <a:spLocks noGrp="1"/>
          </p:cNvSpPr>
          <p:nvPr>
            <p:ph type="ftr" sz="quarter" idx="11"/>
          </p:nvPr>
        </p:nvSpPr>
        <p:spPr/>
        <p:txBody>
          <a:bodyPr/>
          <a:lstStyle/>
          <a:p>
            <a:r>
              <a:rPr lang="en-US" smtClean="0"/>
              <a:t>Presented by MangaRao</a:t>
            </a:r>
            <a:endParaRPr lang="en-US"/>
          </a:p>
        </p:txBody>
      </p:sp>
      <p:sp>
        <p:nvSpPr>
          <p:cNvPr id="4" name="Slide Number Placeholder 3"/>
          <p:cNvSpPr>
            <a:spLocks noGrp="1"/>
          </p:cNvSpPr>
          <p:nvPr>
            <p:ph type="sldNum" sz="quarter" idx="12"/>
          </p:nvPr>
        </p:nvSpPr>
        <p:spPr/>
        <p:txBody>
          <a:bodyPr/>
          <a:lstStyle/>
          <a:p>
            <a:fld id="{35BFF406-3737-46B9-A376-2F6246C6C410}" type="slidenum">
              <a:rPr lang="en-US" smtClean="0"/>
              <a:t>180</a:t>
            </a:fld>
            <a:endParaRPr lang="en-US"/>
          </a:p>
        </p:txBody>
      </p:sp>
    </p:spTree>
    <p:extLst>
      <p:ext uri="{BB962C8B-B14F-4D97-AF65-F5344CB8AC3E}">
        <p14:creationId xmlns:p14="http://schemas.microsoft.com/office/powerpoint/2010/main" val="2912946900"/>
      </p:ext>
    </p:extLst>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How to get the object of ServletContext interface</a:t>
            </a:r>
            <a:br>
              <a:rPr lang="en-US" dirty="0"/>
            </a:br>
            <a:endParaRPr lang="en-US" dirty="0"/>
          </a:p>
        </p:txBody>
      </p:sp>
      <p:sp>
        <p:nvSpPr>
          <p:cNvPr id="3" name="Content Placeholder 2"/>
          <p:cNvSpPr>
            <a:spLocks noGrp="1"/>
          </p:cNvSpPr>
          <p:nvPr>
            <p:ph idx="1"/>
          </p:nvPr>
        </p:nvSpPr>
        <p:spPr/>
        <p:txBody>
          <a:bodyPr/>
          <a:lstStyle/>
          <a:p>
            <a:r>
              <a:rPr lang="en-US" b="1" dirty="0" err="1"/>
              <a:t>getServletContext</a:t>
            </a:r>
            <a:r>
              <a:rPr lang="en-US" b="1" dirty="0"/>
              <a:t>() method</a:t>
            </a:r>
            <a:r>
              <a:rPr lang="en-US" dirty="0"/>
              <a:t> of ServletConfig interface returns the object of ServletContext.</a:t>
            </a:r>
          </a:p>
          <a:p>
            <a:r>
              <a:rPr lang="en-US" b="1" dirty="0" err="1"/>
              <a:t>getServletContext</a:t>
            </a:r>
            <a:r>
              <a:rPr lang="en-US" b="1" dirty="0"/>
              <a:t>() method</a:t>
            </a:r>
            <a:r>
              <a:rPr lang="en-US" dirty="0"/>
              <a:t> of GenericServlet class returns the object of ServletContext.</a:t>
            </a:r>
          </a:p>
          <a:p>
            <a:endParaRPr lang="en-US" dirty="0"/>
          </a:p>
        </p:txBody>
      </p:sp>
      <p:sp>
        <p:nvSpPr>
          <p:cNvPr id="4" name="Date Placeholder 3"/>
          <p:cNvSpPr>
            <a:spLocks noGrp="1"/>
          </p:cNvSpPr>
          <p:nvPr>
            <p:ph type="dt" sz="half" idx="10"/>
          </p:nvPr>
        </p:nvSpPr>
        <p:spPr/>
        <p:txBody>
          <a:bodyPr/>
          <a:lstStyle/>
          <a:p>
            <a:fld id="{503DAE4C-4195-4704-B7C8-93860A1CBBB7}" type="datetime1">
              <a:rPr lang="en-US" smtClean="0"/>
              <a:t>9/7/2017</a:t>
            </a:fld>
            <a:endParaRPr lang="en-US"/>
          </a:p>
        </p:txBody>
      </p:sp>
      <p:sp>
        <p:nvSpPr>
          <p:cNvPr id="5" name="Footer Placeholder 4"/>
          <p:cNvSpPr>
            <a:spLocks noGrp="1"/>
          </p:cNvSpPr>
          <p:nvPr>
            <p:ph type="ftr" sz="quarter" idx="11"/>
          </p:nvPr>
        </p:nvSpPr>
        <p:spPr/>
        <p:txBody>
          <a:bodyPr/>
          <a:lstStyle/>
          <a:p>
            <a:r>
              <a:rPr lang="en-US" smtClean="0"/>
              <a:t>Presented by MangaRao</a:t>
            </a:r>
            <a:endParaRPr lang="en-US"/>
          </a:p>
        </p:txBody>
      </p:sp>
      <p:sp>
        <p:nvSpPr>
          <p:cNvPr id="6" name="Slide Number Placeholder 5"/>
          <p:cNvSpPr>
            <a:spLocks noGrp="1"/>
          </p:cNvSpPr>
          <p:nvPr>
            <p:ph type="sldNum" sz="quarter" idx="12"/>
          </p:nvPr>
        </p:nvSpPr>
        <p:spPr/>
        <p:txBody>
          <a:bodyPr/>
          <a:lstStyle/>
          <a:p>
            <a:fld id="{35BFF406-3737-46B9-A376-2F6246C6C410}" type="slidenum">
              <a:rPr lang="en-US" smtClean="0"/>
              <a:t>181</a:t>
            </a:fld>
            <a:endParaRPr lang="en-US"/>
          </a:p>
        </p:txBody>
      </p:sp>
    </p:spTree>
    <p:extLst>
      <p:ext uri="{BB962C8B-B14F-4D97-AF65-F5344CB8AC3E}">
        <p14:creationId xmlns:p14="http://schemas.microsoft.com/office/powerpoint/2010/main" val="1600751795"/>
      </p:ext>
    </p:extLst>
  </p:cSld>
  <p:clrMapOvr>
    <a:masterClrMapping/>
  </p:clrMapOvr>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Syntax of </a:t>
            </a:r>
            <a:r>
              <a:rPr lang="en-US" b="1" dirty="0" err="1"/>
              <a:t>getServletContext</a:t>
            </a:r>
            <a:r>
              <a:rPr lang="en-US" b="1" dirty="0"/>
              <a:t>() method</a:t>
            </a:r>
            <a:br>
              <a:rPr lang="en-US" b="1" dirty="0"/>
            </a:br>
            <a:endParaRPr lang="en-US" dirty="0"/>
          </a:p>
        </p:txBody>
      </p:sp>
      <p:sp>
        <p:nvSpPr>
          <p:cNvPr id="3" name="Content Placeholder 2"/>
          <p:cNvSpPr>
            <a:spLocks noGrp="1"/>
          </p:cNvSpPr>
          <p:nvPr>
            <p:ph idx="1"/>
          </p:nvPr>
        </p:nvSpPr>
        <p:spPr/>
        <p:txBody>
          <a:bodyPr/>
          <a:lstStyle/>
          <a:p>
            <a:r>
              <a:rPr lang="en-US" b="1" dirty="0"/>
              <a:t>public</a:t>
            </a:r>
            <a:r>
              <a:rPr lang="en-US" dirty="0"/>
              <a:t> ServletContext </a:t>
            </a:r>
            <a:r>
              <a:rPr lang="en-US" dirty="0" err="1"/>
              <a:t>getServletContext</a:t>
            </a:r>
            <a:r>
              <a:rPr lang="en-US" dirty="0"/>
              <a:t>()  </a:t>
            </a:r>
          </a:p>
          <a:p>
            <a:endParaRPr lang="en-US" dirty="0"/>
          </a:p>
        </p:txBody>
      </p:sp>
      <p:sp>
        <p:nvSpPr>
          <p:cNvPr id="4" name="Date Placeholder 3"/>
          <p:cNvSpPr>
            <a:spLocks noGrp="1"/>
          </p:cNvSpPr>
          <p:nvPr>
            <p:ph type="dt" sz="half" idx="10"/>
          </p:nvPr>
        </p:nvSpPr>
        <p:spPr/>
        <p:txBody>
          <a:bodyPr/>
          <a:lstStyle/>
          <a:p>
            <a:fld id="{503DAE4C-4195-4704-B7C8-93860A1CBBB7}" type="datetime1">
              <a:rPr lang="en-US" smtClean="0"/>
              <a:t>9/7/2017</a:t>
            </a:fld>
            <a:endParaRPr lang="en-US"/>
          </a:p>
        </p:txBody>
      </p:sp>
      <p:sp>
        <p:nvSpPr>
          <p:cNvPr id="5" name="Footer Placeholder 4"/>
          <p:cNvSpPr>
            <a:spLocks noGrp="1"/>
          </p:cNvSpPr>
          <p:nvPr>
            <p:ph type="ftr" sz="quarter" idx="11"/>
          </p:nvPr>
        </p:nvSpPr>
        <p:spPr/>
        <p:txBody>
          <a:bodyPr/>
          <a:lstStyle/>
          <a:p>
            <a:r>
              <a:rPr lang="en-US" smtClean="0"/>
              <a:t>Presented by MangaRao</a:t>
            </a:r>
            <a:endParaRPr lang="en-US"/>
          </a:p>
        </p:txBody>
      </p:sp>
      <p:sp>
        <p:nvSpPr>
          <p:cNvPr id="6" name="Slide Number Placeholder 5"/>
          <p:cNvSpPr>
            <a:spLocks noGrp="1"/>
          </p:cNvSpPr>
          <p:nvPr>
            <p:ph type="sldNum" sz="quarter" idx="12"/>
          </p:nvPr>
        </p:nvSpPr>
        <p:spPr/>
        <p:txBody>
          <a:bodyPr/>
          <a:lstStyle/>
          <a:p>
            <a:fld id="{35BFF406-3737-46B9-A376-2F6246C6C410}" type="slidenum">
              <a:rPr lang="en-US" smtClean="0"/>
              <a:t>182</a:t>
            </a:fld>
            <a:endParaRPr lang="en-US"/>
          </a:p>
        </p:txBody>
      </p:sp>
    </p:spTree>
    <p:extLst>
      <p:ext uri="{BB962C8B-B14F-4D97-AF65-F5344CB8AC3E}">
        <p14:creationId xmlns:p14="http://schemas.microsoft.com/office/powerpoint/2010/main" val="2680063837"/>
      </p:ext>
    </p:extLst>
  </p:cSld>
  <p:clrMapOvr>
    <a:masterClrMapping/>
  </p:clrMapOvr>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Example of </a:t>
            </a:r>
            <a:r>
              <a:rPr lang="en-US" b="1" dirty="0" err="1"/>
              <a:t>getServletContext</a:t>
            </a:r>
            <a:r>
              <a:rPr lang="en-US" b="1" dirty="0"/>
              <a:t>() method</a:t>
            </a:r>
            <a:br>
              <a:rPr lang="en-US" b="1" dirty="0"/>
            </a:br>
            <a:endParaRPr lang="en-US" dirty="0"/>
          </a:p>
        </p:txBody>
      </p:sp>
      <p:sp>
        <p:nvSpPr>
          <p:cNvPr id="3" name="Content Placeholder 2"/>
          <p:cNvSpPr>
            <a:spLocks noGrp="1"/>
          </p:cNvSpPr>
          <p:nvPr>
            <p:ph idx="1"/>
          </p:nvPr>
        </p:nvSpPr>
        <p:spPr/>
        <p:txBody>
          <a:bodyPr/>
          <a:lstStyle/>
          <a:p>
            <a:r>
              <a:rPr lang="en-US" dirty="0"/>
              <a:t>//We can get the ServletContext object from ServletConfig object  </a:t>
            </a:r>
          </a:p>
          <a:p>
            <a:r>
              <a:rPr lang="en-US" dirty="0"/>
              <a:t>ServletContext application=</a:t>
            </a:r>
            <a:r>
              <a:rPr lang="en-US" dirty="0" err="1"/>
              <a:t>getServletConfig</a:t>
            </a:r>
            <a:r>
              <a:rPr lang="en-US" dirty="0"/>
              <a:t>().</a:t>
            </a:r>
            <a:r>
              <a:rPr lang="en-US" dirty="0" err="1"/>
              <a:t>getServletContext</a:t>
            </a:r>
            <a:r>
              <a:rPr lang="en-US" dirty="0"/>
              <a:t>();  </a:t>
            </a:r>
          </a:p>
          <a:p>
            <a:r>
              <a:rPr lang="en-US" dirty="0"/>
              <a:t>  </a:t>
            </a:r>
          </a:p>
          <a:p>
            <a:r>
              <a:rPr lang="en-US" dirty="0"/>
              <a:t>//Another convenient way to get the ServletContext object  </a:t>
            </a:r>
          </a:p>
          <a:p>
            <a:r>
              <a:rPr lang="en-US" dirty="0"/>
              <a:t>ServletContext application=</a:t>
            </a:r>
            <a:r>
              <a:rPr lang="en-US" dirty="0" err="1"/>
              <a:t>getServletContext</a:t>
            </a:r>
            <a:r>
              <a:rPr lang="en-US" dirty="0"/>
              <a:t>();  </a:t>
            </a:r>
          </a:p>
          <a:p>
            <a:endParaRPr lang="en-US" dirty="0"/>
          </a:p>
        </p:txBody>
      </p:sp>
      <p:sp>
        <p:nvSpPr>
          <p:cNvPr id="4" name="Date Placeholder 3"/>
          <p:cNvSpPr>
            <a:spLocks noGrp="1"/>
          </p:cNvSpPr>
          <p:nvPr>
            <p:ph type="dt" sz="half" idx="10"/>
          </p:nvPr>
        </p:nvSpPr>
        <p:spPr/>
        <p:txBody>
          <a:bodyPr/>
          <a:lstStyle/>
          <a:p>
            <a:fld id="{503DAE4C-4195-4704-B7C8-93860A1CBBB7}" type="datetime1">
              <a:rPr lang="en-US" smtClean="0"/>
              <a:t>9/7/2017</a:t>
            </a:fld>
            <a:endParaRPr lang="en-US"/>
          </a:p>
        </p:txBody>
      </p:sp>
      <p:sp>
        <p:nvSpPr>
          <p:cNvPr id="5" name="Footer Placeholder 4"/>
          <p:cNvSpPr>
            <a:spLocks noGrp="1"/>
          </p:cNvSpPr>
          <p:nvPr>
            <p:ph type="ftr" sz="quarter" idx="11"/>
          </p:nvPr>
        </p:nvSpPr>
        <p:spPr/>
        <p:txBody>
          <a:bodyPr/>
          <a:lstStyle/>
          <a:p>
            <a:r>
              <a:rPr lang="en-US" smtClean="0"/>
              <a:t>Presented by MangaRao</a:t>
            </a:r>
            <a:endParaRPr lang="en-US"/>
          </a:p>
        </p:txBody>
      </p:sp>
      <p:sp>
        <p:nvSpPr>
          <p:cNvPr id="6" name="Slide Number Placeholder 5"/>
          <p:cNvSpPr>
            <a:spLocks noGrp="1"/>
          </p:cNvSpPr>
          <p:nvPr>
            <p:ph type="sldNum" sz="quarter" idx="12"/>
          </p:nvPr>
        </p:nvSpPr>
        <p:spPr/>
        <p:txBody>
          <a:bodyPr/>
          <a:lstStyle/>
          <a:p>
            <a:fld id="{35BFF406-3737-46B9-A376-2F6246C6C410}" type="slidenum">
              <a:rPr lang="en-US" smtClean="0"/>
              <a:t>183</a:t>
            </a:fld>
            <a:endParaRPr lang="en-US"/>
          </a:p>
        </p:txBody>
      </p:sp>
    </p:spTree>
    <p:extLst>
      <p:ext uri="{BB962C8B-B14F-4D97-AF65-F5344CB8AC3E}">
        <p14:creationId xmlns:p14="http://schemas.microsoft.com/office/powerpoint/2010/main" val="3801061388"/>
      </p:ext>
    </p:extLst>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Syntax to provide the initialization parameter in Context scope</a:t>
            </a:r>
            <a:br>
              <a:rPr lang="en-US" dirty="0"/>
            </a:br>
            <a:endParaRPr lang="en-US" dirty="0"/>
          </a:p>
        </p:txBody>
      </p:sp>
      <p:sp>
        <p:nvSpPr>
          <p:cNvPr id="3" name="Content Placeholder 2"/>
          <p:cNvSpPr>
            <a:spLocks noGrp="1"/>
          </p:cNvSpPr>
          <p:nvPr>
            <p:ph idx="1"/>
          </p:nvPr>
        </p:nvSpPr>
        <p:spPr/>
        <p:txBody>
          <a:bodyPr/>
          <a:lstStyle/>
          <a:p>
            <a:r>
              <a:rPr lang="pt-BR" dirty="0"/>
              <a:t>&lt;web-app&gt;  </a:t>
            </a:r>
          </a:p>
          <a:p>
            <a:r>
              <a:rPr lang="pt-BR" dirty="0"/>
              <a:t> ......  </a:t>
            </a:r>
          </a:p>
          <a:p>
            <a:r>
              <a:rPr lang="pt-BR" dirty="0"/>
              <a:t>      </a:t>
            </a:r>
          </a:p>
          <a:p>
            <a:r>
              <a:rPr lang="pt-BR" dirty="0"/>
              <a:t>  </a:t>
            </a:r>
            <a:r>
              <a:rPr lang="pt-BR" b="1" dirty="0"/>
              <a:t>&lt;context-param&gt;  </a:t>
            </a:r>
          </a:p>
          <a:p>
            <a:r>
              <a:rPr lang="pt-BR" b="1" dirty="0"/>
              <a:t>    &lt;param-name&gt;parametername&lt;/param-name&gt;  </a:t>
            </a:r>
          </a:p>
          <a:p>
            <a:r>
              <a:rPr lang="pt-BR" b="1" dirty="0"/>
              <a:t>    &lt;param-value&gt;parametervalue&lt;/param-value&gt;  </a:t>
            </a:r>
          </a:p>
          <a:p>
            <a:r>
              <a:rPr lang="pt-BR" b="1" dirty="0"/>
              <a:t>  &lt;/context-param&gt;  </a:t>
            </a:r>
          </a:p>
          <a:p>
            <a:r>
              <a:rPr lang="pt-BR" dirty="0"/>
              <a:t> ......  </a:t>
            </a:r>
          </a:p>
          <a:p>
            <a:r>
              <a:rPr lang="pt-BR" dirty="0"/>
              <a:t>&lt;/web-app&gt;  </a:t>
            </a:r>
          </a:p>
          <a:p>
            <a:endParaRPr lang="en-US" dirty="0"/>
          </a:p>
        </p:txBody>
      </p:sp>
      <p:sp>
        <p:nvSpPr>
          <p:cNvPr id="4" name="Date Placeholder 3"/>
          <p:cNvSpPr>
            <a:spLocks noGrp="1"/>
          </p:cNvSpPr>
          <p:nvPr>
            <p:ph type="dt" sz="half" idx="10"/>
          </p:nvPr>
        </p:nvSpPr>
        <p:spPr/>
        <p:txBody>
          <a:bodyPr/>
          <a:lstStyle/>
          <a:p>
            <a:fld id="{503DAE4C-4195-4704-B7C8-93860A1CBBB7}" type="datetime1">
              <a:rPr lang="en-US" smtClean="0"/>
              <a:t>9/7/2017</a:t>
            </a:fld>
            <a:endParaRPr lang="en-US"/>
          </a:p>
        </p:txBody>
      </p:sp>
      <p:sp>
        <p:nvSpPr>
          <p:cNvPr id="5" name="Footer Placeholder 4"/>
          <p:cNvSpPr>
            <a:spLocks noGrp="1"/>
          </p:cNvSpPr>
          <p:nvPr>
            <p:ph type="ftr" sz="quarter" idx="11"/>
          </p:nvPr>
        </p:nvSpPr>
        <p:spPr/>
        <p:txBody>
          <a:bodyPr/>
          <a:lstStyle/>
          <a:p>
            <a:r>
              <a:rPr lang="en-US" smtClean="0"/>
              <a:t>Presented by MangaRao</a:t>
            </a:r>
            <a:endParaRPr lang="en-US"/>
          </a:p>
        </p:txBody>
      </p:sp>
      <p:sp>
        <p:nvSpPr>
          <p:cNvPr id="6" name="Slide Number Placeholder 5"/>
          <p:cNvSpPr>
            <a:spLocks noGrp="1"/>
          </p:cNvSpPr>
          <p:nvPr>
            <p:ph type="sldNum" sz="quarter" idx="12"/>
          </p:nvPr>
        </p:nvSpPr>
        <p:spPr/>
        <p:txBody>
          <a:bodyPr/>
          <a:lstStyle/>
          <a:p>
            <a:fld id="{35BFF406-3737-46B9-A376-2F6246C6C410}" type="slidenum">
              <a:rPr lang="en-US" smtClean="0"/>
              <a:t>184</a:t>
            </a:fld>
            <a:endParaRPr lang="en-US"/>
          </a:p>
        </p:txBody>
      </p:sp>
    </p:spTree>
    <p:extLst>
      <p:ext uri="{BB962C8B-B14F-4D97-AF65-F5344CB8AC3E}">
        <p14:creationId xmlns:p14="http://schemas.microsoft.com/office/powerpoint/2010/main" val="3673519205"/>
      </p:ext>
    </p:extLst>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Notes</a:t>
            </a:r>
            <a:endParaRPr lang="en-US" dirty="0"/>
          </a:p>
        </p:txBody>
      </p:sp>
      <p:sp>
        <p:nvSpPr>
          <p:cNvPr id="3" name="Content Placeholder 2"/>
          <p:cNvSpPr>
            <a:spLocks noGrp="1"/>
          </p:cNvSpPr>
          <p:nvPr>
            <p:ph idx="1"/>
          </p:nvPr>
        </p:nvSpPr>
        <p:spPr/>
        <p:txBody>
          <a:bodyPr/>
          <a:lstStyle/>
          <a:p>
            <a:r>
              <a:rPr lang="en-US" dirty="0" smtClean="0"/>
              <a:t>The </a:t>
            </a:r>
            <a:r>
              <a:rPr lang="en-US" dirty="0"/>
              <a:t>object of ServletContext represents the application scope</a:t>
            </a:r>
            <a:r>
              <a:rPr lang="en-US" dirty="0" smtClean="0"/>
              <a:t>.</a:t>
            </a:r>
          </a:p>
          <a:p>
            <a:r>
              <a:rPr lang="en-US" dirty="0" smtClean="0"/>
              <a:t> </a:t>
            </a:r>
            <a:r>
              <a:rPr lang="en-US" dirty="0"/>
              <a:t>So if we change the value of the parameter from the web.xml file, all the servlet classes will get the changed value</a:t>
            </a:r>
            <a:r>
              <a:rPr lang="en-US" dirty="0" smtClean="0"/>
              <a:t>.</a:t>
            </a:r>
          </a:p>
          <a:p>
            <a:r>
              <a:rPr lang="en-US" dirty="0" smtClean="0"/>
              <a:t> </a:t>
            </a:r>
            <a:r>
              <a:rPr lang="en-US" dirty="0"/>
              <a:t>So we don't need to modify the servlet. So it is better to have the common information for most of the servlets in the web.xml file by context-</a:t>
            </a:r>
            <a:r>
              <a:rPr lang="en-US" dirty="0" err="1"/>
              <a:t>param</a:t>
            </a:r>
            <a:r>
              <a:rPr lang="en-US" dirty="0"/>
              <a:t> element. </a:t>
            </a:r>
          </a:p>
        </p:txBody>
      </p:sp>
      <p:sp>
        <p:nvSpPr>
          <p:cNvPr id="4" name="Date Placeholder 3"/>
          <p:cNvSpPr>
            <a:spLocks noGrp="1"/>
          </p:cNvSpPr>
          <p:nvPr>
            <p:ph type="dt" sz="half" idx="10"/>
          </p:nvPr>
        </p:nvSpPr>
        <p:spPr/>
        <p:txBody>
          <a:bodyPr/>
          <a:lstStyle/>
          <a:p>
            <a:fld id="{503DAE4C-4195-4704-B7C8-93860A1CBBB7}" type="datetime1">
              <a:rPr lang="en-US" smtClean="0"/>
              <a:t>9/7/2017</a:t>
            </a:fld>
            <a:endParaRPr lang="en-US"/>
          </a:p>
        </p:txBody>
      </p:sp>
      <p:sp>
        <p:nvSpPr>
          <p:cNvPr id="5" name="Footer Placeholder 4"/>
          <p:cNvSpPr>
            <a:spLocks noGrp="1"/>
          </p:cNvSpPr>
          <p:nvPr>
            <p:ph type="ftr" sz="quarter" idx="11"/>
          </p:nvPr>
        </p:nvSpPr>
        <p:spPr/>
        <p:txBody>
          <a:bodyPr/>
          <a:lstStyle/>
          <a:p>
            <a:r>
              <a:rPr lang="en-US" smtClean="0"/>
              <a:t>Presented by MangaRao</a:t>
            </a:r>
            <a:endParaRPr lang="en-US"/>
          </a:p>
        </p:txBody>
      </p:sp>
      <p:sp>
        <p:nvSpPr>
          <p:cNvPr id="6" name="Slide Number Placeholder 5"/>
          <p:cNvSpPr>
            <a:spLocks noGrp="1"/>
          </p:cNvSpPr>
          <p:nvPr>
            <p:ph type="sldNum" sz="quarter" idx="12"/>
          </p:nvPr>
        </p:nvSpPr>
        <p:spPr/>
        <p:txBody>
          <a:bodyPr/>
          <a:lstStyle/>
          <a:p>
            <a:fld id="{35BFF406-3737-46B9-A376-2F6246C6C410}" type="slidenum">
              <a:rPr lang="en-US" smtClean="0"/>
              <a:t>185</a:t>
            </a:fld>
            <a:endParaRPr lang="en-US"/>
          </a:p>
        </p:txBody>
      </p:sp>
    </p:spTree>
    <p:extLst>
      <p:ext uri="{BB962C8B-B14F-4D97-AF65-F5344CB8AC3E}">
        <p14:creationId xmlns:p14="http://schemas.microsoft.com/office/powerpoint/2010/main" val="1397791495"/>
      </p:ext>
    </p:extLst>
  </p:cSld>
  <p:clrMapOvr>
    <a:masterClrMapping/>
  </p:clrMapOvr>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7301" y="38966"/>
            <a:ext cx="8596668" cy="501361"/>
          </a:xfrm>
        </p:spPr>
        <p:txBody>
          <a:bodyPr>
            <a:noAutofit/>
          </a:bodyPr>
          <a:lstStyle/>
          <a:p>
            <a:r>
              <a:rPr lang="en-US" sz="2000" dirty="0"/>
              <a:t>Example of ServletContext to get the initialization parameter</a:t>
            </a:r>
            <a:br>
              <a:rPr lang="en-US" sz="2000" dirty="0"/>
            </a:br>
            <a:endParaRPr lang="en-US" sz="2000" dirty="0"/>
          </a:p>
        </p:txBody>
      </p:sp>
      <p:sp>
        <p:nvSpPr>
          <p:cNvPr id="3" name="Content Placeholder 2"/>
          <p:cNvSpPr>
            <a:spLocks noGrp="1"/>
          </p:cNvSpPr>
          <p:nvPr>
            <p:ph idx="1"/>
          </p:nvPr>
        </p:nvSpPr>
        <p:spPr>
          <a:xfrm>
            <a:off x="677333" y="540327"/>
            <a:ext cx="9464193" cy="5501035"/>
          </a:xfrm>
        </p:spPr>
        <p:txBody>
          <a:bodyPr>
            <a:normAutofit fontScale="92500" lnSpcReduction="20000"/>
          </a:bodyPr>
          <a:lstStyle/>
          <a:p>
            <a:r>
              <a:rPr lang="en-US" b="1" dirty="0"/>
              <a:t>public</a:t>
            </a:r>
            <a:r>
              <a:rPr lang="en-US" dirty="0"/>
              <a:t> </a:t>
            </a:r>
            <a:r>
              <a:rPr lang="en-US" b="1" dirty="0"/>
              <a:t>void</a:t>
            </a:r>
            <a:r>
              <a:rPr lang="en-US" dirty="0"/>
              <a:t> </a:t>
            </a:r>
            <a:r>
              <a:rPr lang="en-US" dirty="0" err="1"/>
              <a:t>doGet</a:t>
            </a:r>
            <a:r>
              <a:rPr lang="en-US" dirty="0"/>
              <a:t>(</a:t>
            </a:r>
            <a:r>
              <a:rPr lang="en-US" dirty="0" err="1"/>
              <a:t>HttpServletRequest</a:t>
            </a:r>
            <a:r>
              <a:rPr lang="en-US" dirty="0"/>
              <a:t> </a:t>
            </a:r>
            <a:r>
              <a:rPr lang="en-US" dirty="0" err="1"/>
              <a:t>req,HttpServletResponse</a:t>
            </a:r>
            <a:r>
              <a:rPr lang="en-US" dirty="0"/>
              <a:t> res)  </a:t>
            </a:r>
          </a:p>
          <a:p>
            <a:r>
              <a:rPr lang="en-US" b="1" dirty="0"/>
              <a:t>throws</a:t>
            </a:r>
            <a:r>
              <a:rPr lang="en-US" dirty="0"/>
              <a:t> </a:t>
            </a:r>
            <a:r>
              <a:rPr lang="en-US" dirty="0" err="1"/>
              <a:t>ServletException,IOException</a:t>
            </a:r>
            <a:r>
              <a:rPr lang="en-US" dirty="0"/>
              <a:t>  </a:t>
            </a:r>
          </a:p>
          <a:p>
            <a:r>
              <a:rPr lang="en-US" dirty="0"/>
              <a:t>{  </a:t>
            </a:r>
          </a:p>
          <a:p>
            <a:r>
              <a:rPr lang="en-US" dirty="0" err="1"/>
              <a:t>res.setContentType</a:t>
            </a:r>
            <a:r>
              <a:rPr lang="en-US" dirty="0"/>
              <a:t>("text/html");  </a:t>
            </a:r>
          </a:p>
          <a:p>
            <a:r>
              <a:rPr lang="en-US" dirty="0" err="1"/>
              <a:t>PrintWriter</a:t>
            </a:r>
            <a:r>
              <a:rPr lang="en-US" dirty="0"/>
              <a:t> pw=</a:t>
            </a:r>
            <a:r>
              <a:rPr lang="en-US" dirty="0" err="1"/>
              <a:t>res.getWriter</a:t>
            </a:r>
            <a:r>
              <a:rPr lang="en-US" dirty="0"/>
              <a:t>();  </a:t>
            </a:r>
          </a:p>
          <a:p>
            <a:r>
              <a:rPr lang="en-US" dirty="0"/>
              <a:t>  </a:t>
            </a:r>
          </a:p>
          <a:p>
            <a:r>
              <a:rPr lang="en-US" dirty="0"/>
              <a:t>//creating ServletContext object  </a:t>
            </a:r>
          </a:p>
          <a:p>
            <a:r>
              <a:rPr lang="en-US" dirty="0"/>
              <a:t>ServletContext context=</a:t>
            </a:r>
            <a:r>
              <a:rPr lang="en-US" dirty="0" err="1"/>
              <a:t>getServletContext</a:t>
            </a:r>
            <a:r>
              <a:rPr lang="en-US" dirty="0"/>
              <a:t>();  </a:t>
            </a:r>
          </a:p>
          <a:p>
            <a:r>
              <a:rPr lang="en-US" dirty="0"/>
              <a:t>  </a:t>
            </a:r>
          </a:p>
          <a:p>
            <a:r>
              <a:rPr lang="en-US" dirty="0"/>
              <a:t>//Getting the value of the initialization parameter and printing it  </a:t>
            </a:r>
          </a:p>
          <a:p>
            <a:r>
              <a:rPr lang="en-US" dirty="0"/>
              <a:t>String </a:t>
            </a:r>
            <a:r>
              <a:rPr lang="en-US" dirty="0" err="1"/>
              <a:t>driverName</a:t>
            </a:r>
            <a:r>
              <a:rPr lang="en-US" dirty="0"/>
              <a:t>=</a:t>
            </a:r>
            <a:r>
              <a:rPr lang="en-US" dirty="0" err="1"/>
              <a:t>context.getInitParameter</a:t>
            </a:r>
            <a:r>
              <a:rPr lang="en-US" dirty="0"/>
              <a:t>("</a:t>
            </a:r>
            <a:r>
              <a:rPr lang="en-US" dirty="0" err="1"/>
              <a:t>dname</a:t>
            </a:r>
            <a:r>
              <a:rPr lang="en-US" dirty="0"/>
              <a:t>");  </a:t>
            </a:r>
          </a:p>
          <a:p>
            <a:r>
              <a:rPr lang="en-US" dirty="0" err="1"/>
              <a:t>pw.println</a:t>
            </a:r>
            <a:r>
              <a:rPr lang="en-US" dirty="0"/>
              <a:t>("driver name is="+</a:t>
            </a:r>
            <a:r>
              <a:rPr lang="en-US" dirty="0" err="1"/>
              <a:t>driverName</a:t>
            </a:r>
            <a:r>
              <a:rPr lang="en-US" dirty="0"/>
              <a:t>);  </a:t>
            </a:r>
          </a:p>
          <a:p>
            <a:r>
              <a:rPr lang="en-US" dirty="0"/>
              <a:t>  </a:t>
            </a:r>
          </a:p>
          <a:p>
            <a:r>
              <a:rPr lang="en-US" dirty="0" err="1"/>
              <a:t>pw.close</a:t>
            </a:r>
            <a:r>
              <a:rPr lang="en-US" dirty="0"/>
              <a:t>();  </a:t>
            </a:r>
          </a:p>
          <a:p>
            <a:r>
              <a:rPr lang="en-US" dirty="0"/>
              <a:t>  </a:t>
            </a:r>
          </a:p>
          <a:p>
            <a:r>
              <a:rPr lang="en-US" dirty="0"/>
              <a:t>}</a:t>
            </a:r>
          </a:p>
          <a:p>
            <a:endParaRPr lang="en-US" dirty="0"/>
          </a:p>
        </p:txBody>
      </p:sp>
      <p:sp>
        <p:nvSpPr>
          <p:cNvPr id="4" name="Date Placeholder 3"/>
          <p:cNvSpPr>
            <a:spLocks noGrp="1"/>
          </p:cNvSpPr>
          <p:nvPr>
            <p:ph type="dt" sz="half" idx="10"/>
          </p:nvPr>
        </p:nvSpPr>
        <p:spPr/>
        <p:txBody>
          <a:bodyPr/>
          <a:lstStyle/>
          <a:p>
            <a:fld id="{503DAE4C-4195-4704-B7C8-93860A1CBBB7}" type="datetime1">
              <a:rPr lang="en-US" smtClean="0"/>
              <a:t>9/7/2017</a:t>
            </a:fld>
            <a:endParaRPr lang="en-US"/>
          </a:p>
        </p:txBody>
      </p:sp>
      <p:sp>
        <p:nvSpPr>
          <p:cNvPr id="5" name="Footer Placeholder 4"/>
          <p:cNvSpPr>
            <a:spLocks noGrp="1"/>
          </p:cNvSpPr>
          <p:nvPr>
            <p:ph type="ftr" sz="quarter" idx="11"/>
          </p:nvPr>
        </p:nvSpPr>
        <p:spPr/>
        <p:txBody>
          <a:bodyPr/>
          <a:lstStyle/>
          <a:p>
            <a:r>
              <a:rPr lang="en-US" smtClean="0"/>
              <a:t>Presented by MangaRao</a:t>
            </a:r>
            <a:endParaRPr lang="en-US"/>
          </a:p>
        </p:txBody>
      </p:sp>
      <p:sp>
        <p:nvSpPr>
          <p:cNvPr id="6" name="Slide Number Placeholder 5"/>
          <p:cNvSpPr>
            <a:spLocks noGrp="1"/>
          </p:cNvSpPr>
          <p:nvPr>
            <p:ph type="sldNum" sz="quarter" idx="12"/>
          </p:nvPr>
        </p:nvSpPr>
        <p:spPr/>
        <p:txBody>
          <a:bodyPr/>
          <a:lstStyle/>
          <a:p>
            <a:fld id="{35BFF406-3737-46B9-A376-2F6246C6C410}" type="slidenum">
              <a:rPr lang="en-US" smtClean="0"/>
              <a:t>186</a:t>
            </a:fld>
            <a:endParaRPr lang="en-US"/>
          </a:p>
        </p:txBody>
      </p:sp>
    </p:spTree>
    <p:extLst>
      <p:ext uri="{BB962C8B-B14F-4D97-AF65-F5344CB8AC3E}">
        <p14:creationId xmlns:p14="http://schemas.microsoft.com/office/powerpoint/2010/main" val="1225151328"/>
      </p:ext>
    </p:extLst>
  </p:cSld>
  <p:clrMapOvr>
    <a:masterClrMapping/>
  </p:clrMapOvr>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08474" y="-1155"/>
            <a:ext cx="8596668" cy="655782"/>
          </a:xfrm>
        </p:spPr>
        <p:txBody>
          <a:bodyPr/>
          <a:lstStyle/>
          <a:p>
            <a:r>
              <a:rPr lang="en-US" dirty="0"/>
              <a:t>w</a:t>
            </a:r>
            <a:r>
              <a:rPr lang="en-US" dirty="0" smtClean="0"/>
              <a:t>eb.xml</a:t>
            </a:r>
            <a:endParaRPr lang="en-US" dirty="0"/>
          </a:p>
        </p:txBody>
      </p:sp>
      <p:sp>
        <p:nvSpPr>
          <p:cNvPr id="3" name="Content Placeholder 2"/>
          <p:cNvSpPr>
            <a:spLocks noGrp="1"/>
          </p:cNvSpPr>
          <p:nvPr>
            <p:ph idx="1"/>
          </p:nvPr>
        </p:nvSpPr>
        <p:spPr>
          <a:xfrm>
            <a:off x="677333" y="654627"/>
            <a:ext cx="9391457" cy="5386735"/>
          </a:xfrm>
        </p:spPr>
        <p:txBody>
          <a:bodyPr>
            <a:normAutofit fontScale="77500" lnSpcReduction="20000"/>
          </a:bodyPr>
          <a:lstStyle/>
          <a:p>
            <a:r>
              <a:rPr lang="en-US" dirty="0"/>
              <a:t>&lt;web-app&gt;  </a:t>
            </a:r>
          </a:p>
          <a:p>
            <a:r>
              <a:rPr lang="en-US" dirty="0"/>
              <a:t>  </a:t>
            </a:r>
          </a:p>
          <a:p>
            <a:r>
              <a:rPr lang="en-US" dirty="0"/>
              <a:t>&lt;servlet&gt;  </a:t>
            </a:r>
          </a:p>
          <a:p>
            <a:r>
              <a:rPr lang="en-US" dirty="0"/>
              <a:t>&lt;servlet-name&gt;</a:t>
            </a:r>
            <a:r>
              <a:rPr lang="en-US" dirty="0" err="1"/>
              <a:t>sonoojaiswal</a:t>
            </a:r>
            <a:r>
              <a:rPr lang="en-US" dirty="0"/>
              <a:t>&lt;/servlet-name&gt;  </a:t>
            </a:r>
          </a:p>
          <a:p>
            <a:r>
              <a:rPr lang="en-US" dirty="0"/>
              <a:t>&lt;servlet-</a:t>
            </a:r>
            <a:r>
              <a:rPr lang="en-US" b="1" dirty="0"/>
              <a:t>class</a:t>
            </a:r>
            <a:r>
              <a:rPr lang="en-US" dirty="0"/>
              <a:t>&gt;</a:t>
            </a:r>
            <a:r>
              <a:rPr lang="en-US" dirty="0" err="1"/>
              <a:t>DemoServlet</a:t>
            </a:r>
            <a:r>
              <a:rPr lang="en-US" dirty="0"/>
              <a:t>&lt;/servlet-</a:t>
            </a:r>
            <a:r>
              <a:rPr lang="en-US" b="1" dirty="0"/>
              <a:t>class</a:t>
            </a:r>
            <a:r>
              <a:rPr lang="en-US" dirty="0"/>
              <a:t>&gt;  </a:t>
            </a:r>
          </a:p>
          <a:p>
            <a:r>
              <a:rPr lang="en-US" dirty="0"/>
              <a:t>&lt;/servlet&gt;  </a:t>
            </a:r>
          </a:p>
          <a:p>
            <a:r>
              <a:rPr lang="en-US" dirty="0"/>
              <a:t>  </a:t>
            </a:r>
          </a:p>
          <a:p>
            <a:r>
              <a:rPr lang="en-US" dirty="0"/>
              <a:t>&lt;context-</a:t>
            </a:r>
            <a:r>
              <a:rPr lang="en-US" dirty="0" err="1"/>
              <a:t>param</a:t>
            </a:r>
            <a:r>
              <a:rPr lang="en-US" dirty="0"/>
              <a:t>&gt;  </a:t>
            </a:r>
          </a:p>
          <a:p>
            <a:r>
              <a:rPr lang="en-US" dirty="0"/>
              <a:t>&lt;</a:t>
            </a:r>
            <a:r>
              <a:rPr lang="en-US" dirty="0" err="1"/>
              <a:t>param</a:t>
            </a:r>
            <a:r>
              <a:rPr lang="en-US" dirty="0"/>
              <a:t>-name&gt;</a:t>
            </a:r>
            <a:r>
              <a:rPr lang="en-US" dirty="0" err="1"/>
              <a:t>dname</a:t>
            </a:r>
            <a:r>
              <a:rPr lang="en-US" dirty="0"/>
              <a:t>&lt;/</a:t>
            </a:r>
            <a:r>
              <a:rPr lang="en-US" dirty="0" err="1"/>
              <a:t>param</a:t>
            </a:r>
            <a:r>
              <a:rPr lang="en-US" dirty="0"/>
              <a:t>-name&gt;  </a:t>
            </a:r>
          </a:p>
          <a:p>
            <a:r>
              <a:rPr lang="en-US" dirty="0"/>
              <a:t>&lt;</a:t>
            </a:r>
            <a:r>
              <a:rPr lang="en-US" dirty="0" err="1"/>
              <a:t>param</a:t>
            </a:r>
            <a:r>
              <a:rPr lang="en-US" dirty="0"/>
              <a:t>-value&gt;</a:t>
            </a:r>
            <a:r>
              <a:rPr lang="en-US" dirty="0" err="1"/>
              <a:t>sun.jdbc.odbc.JdbcOdbcDriver</a:t>
            </a:r>
            <a:r>
              <a:rPr lang="en-US" dirty="0"/>
              <a:t>&lt;/</a:t>
            </a:r>
            <a:r>
              <a:rPr lang="en-US" dirty="0" err="1"/>
              <a:t>param</a:t>
            </a:r>
            <a:r>
              <a:rPr lang="en-US" dirty="0"/>
              <a:t>-value&gt;  </a:t>
            </a:r>
          </a:p>
          <a:p>
            <a:r>
              <a:rPr lang="en-US" dirty="0"/>
              <a:t>&lt;/context-</a:t>
            </a:r>
            <a:r>
              <a:rPr lang="en-US" dirty="0" err="1"/>
              <a:t>param</a:t>
            </a:r>
            <a:r>
              <a:rPr lang="en-US" dirty="0"/>
              <a:t>&gt;  </a:t>
            </a:r>
          </a:p>
          <a:p>
            <a:r>
              <a:rPr lang="en-US" dirty="0"/>
              <a:t>  </a:t>
            </a:r>
          </a:p>
          <a:p>
            <a:r>
              <a:rPr lang="en-US" dirty="0"/>
              <a:t>&lt;servlet-mapping&gt;  </a:t>
            </a:r>
          </a:p>
          <a:p>
            <a:r>
              <a:rPr lang="en-US" dirty="0"/>
              <a:t>&lt;servlet-name&gt;</a:t>
            </a:r>
            <a:r>
              <a:rPr lang="en-US" dirty="0" err="1"/>
              <a:t>sonoojaiswal</a:t>
            </a:r>
            <a:r>
              <a:rPr lang="en-US" dirty="0"/>
              <a:t>&lt;/servlet-name&gt;  </a:t>
            </a:r>
          </a:p>
          <a:p>
            <a:r>
              <a:rPr lang="en-US" dirty="0"/>
              <a:t>&lt;</a:t>
            </a:r>
            <a:r>
              <a:rPr lang="en-US" dirty="0" err="1"/>
              <a:t>url</a:t>
            </a:r>
            <a:r>
              <a:rPr lang="en-US" dirty="0"/>
              <a:t>-pattern&gt;/context&lt;/</a:t>
            </a:r>
            <a:r>
              <a:rPr lang="en-US" dirty="0" err="1"/>
              <a:t>url</a:t>
            </a:r>
            <a:r>
              <a:rPr lang="en-US" dirty="0"/>
              <a:t>-pattern&gt;  </a:t>
            </a:r>
          </a:p>
          <a:p>
            <a:r>
              <a:rPr lang="en-US" dirty="0"/>
              <a:t>&lt;/servlet-mapping&gt;  </a:t>
            </a:r>
          </a:p>
          <a:p>
            <a:r>
              <a:rPr lang="en-US" dirty="0"/>
              <a:t>  </a:t>
            </a:r>
          </a:p>
          <a:p>
            <a:r>
              <a:rPr lang="en-US" dirty="0"/>
              <a:t>&lt;/web-app&gt;  </a:t>
            </a:r>
          </a:p>
          <a:p>
            <a:endParaRPr lang="en-US" dirty="0"/>
          </a:p>
        </p:txBody>
      </p:sp>
      <p:sp>
        <p:nvSpPr>
          <p:cNvPr id="4" name="Date Placeholder 3"/>
          <p:cNvSpPr>
            <a:spLocks noGrp="1"/>
          </p:cNvSpPr>
          <p:nvPr>
            <p:ph type="dt" sz="half" idx="10"/>
          </p:nvPr>
        </p:nvSpPr>
        <p:spPr/>
        <p:txBody>
          <a:bodyPr/>
          <a:lstStyle/>
          <a:p>
            <a:fld id="{503DAE4C-4195-4704-B7C8-93860A1CBBB7}" type="datetime1">
              <a:rPr lang="en-US" smtClean="0"/>
              <a:t>9/7/2017</a:t>
            </a:fld>
            <a:endParaRPr lang="en-US"/>
          </a:p>
        </p:txBody>
      </p:sp>
      <p:sp>
        <p:nvSpPr>
          <p:cNvPr id="5" name="Footer Placeholder 4"/>
          <p:cNvSpPr>
            <a:spLocks noGrp="1"/>
          </p:cNvSpPr>
          <p:nvPr>
            <p:ph type="ftr" sz="quarter" idx="11"/>
          </p:nvPr>
        </p:nvSpPr>
        <p:spPr/>
        <p:txBody>
          <a:bodyPr/>
          <a:lstStyle/>
          <a:p>
            <a:r>
              <a:rPr lang="en-US" smtClean="0"/>
              <a:t>Presented by MangaRao</a:t>
            </a:r>
            <a:endParaRPr lang="en-US"/>
          </a:p>
        </p:txBody>
      </p:sp>
      <p:sp>
        <p:nvSpPr>
          <p:cNvPr id="6" name="Slide Number Placeholder 5"/>
          <p:cNvSpPr>
            <a:spLocks noGrp="1"/>
          </p:cNvSpPr>
          <p:nvPr>
            <p:ph type="sldNum" sz="quarter" idx="12"/>
          </p:nvPr>
        </p:nvSpPr>
        <p:spPr/>
        <p:txBody>
          <a:bodyPr/>
          <a:lstStyle/>
          <a:p>
            <a:fld id="{35BFF406-3737-46B9-A376-2F6246C6C410}" type="slidenum">
              <a:rPr lang="en-US" smtClean="0"/>
              <a:t>187</a:t>
            </a:fld>
            <a:endParaRPr lang="en-US"/>
          </a:p>
        </p:txBody>
      </p:sp>
    </p:spTree>
    <p:extLst>
      <p:ext uri="{BB962C8B-B14F-4D97-AF65-F5344CB8AC3E}">
        <p14:creationId xmlns:p14="http://schemas.microsoft.com/office/powerpoint/2010/main" val="2998167773"/>
      </p:ext>
    </p:extLst>
  </p:cSld>
  <p:clrMapOvr>
    <a:masterClrMapping/>
  </p:clrMapOvr>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p:txBody>
          <a:bodyPr/>
          <a:lstStyle/>
          <a:p>
            <a:r>
              <a:rPr lang="en-US" dirty="0"/>
              <a:t>Attribute </a:t>
            </a:r>
            <a:br>
              <a:rPr lang="en-US" dirty="0"/>
            </a:br>
            <a:endParaRPr lang="en-US" dirty="0"/>
          </a:p>
        </p:txBody>
      </p:sp>
      <p:sp>
        <p:nvSpPr>
          <p:cNvPr id="8" name="Subtitle 7"/>
          <p:cNvSpPr>
            <a:spLocks noGrp="1"/>
          </p:cNvSpPr>
          <p:nvPr>
            <p:ph type="subTitle" idx="1"/>
          </p:nvPr>
        </p:nvSpPr>
        <p:spPr/>
        <p:txBody>
          <a:bodyPr/>
          <a:lstStyle/>
          <a:p>
            <a:r>
              <a:rPr lang="en-US" dirty="0" smtClean="0"/>
              <a:t> </a:t>
            </a:r>
            <a:endParaRPr lang="en-US" dirty="0"/>
          </a:p>
        </p:txBody>
      </p:sp>
      <p:sp>
        <p:nvSpPr>
          <p:cNvPr id="4" name="Date Placeholder 3"/>
          <p:cNvSpPr>
            <a:spLocks noGrp="1"/>
          </p:cNvSpPr>
          <p:nvPr>
            <p:ph type="dt" sz="half" idx="10"/>
          </p:nvPr>
        </p:nvSpPr>
        <p:spPr/>
        <p:txBody>
          <a:bodyPr/>
          <a:lstStyle/>
          <a:p>
            <a:fld id="{503DAE4C-4195-4704-B7C8-93860A1CBBB7}" type="datetime1">
              <a:rPr lang="en-US" smtClean="0"/>
              <a:t>9/7/2017</a:t>
            </a:fld>
            <a:endParaRPr lang="en-US"/>
          </a:p>
        </p:txBody>
      </p:sp>
      <p:sp>
        <p:nvSpPr>
          <p:cNvPr id="5" name="Footer Placeholder 4"/>
          <p:cNvSpPr>
            <a:spLocks noGrp="1"/>
          </p:cNvSpPr>
          <p:nvPr>
            <p:ph type="ftr" sz="quarter" idx="11"/>
          </p:nvPr>
        </p:nvSpPr>
        <p:spPr/>
        <p:txBody>
          <a:bodyPr/>
          <a:lstStyle/>
          <a:p>
            <a:r>
              <a:rPr lang="en-US" smtClean="0"/>
              <a:t>Presented by MangaRao</a:t>
            </a:r>
            <a:endParaRPr lang="en-US"/>
          </a:p>
        </p:txBody>
      </p:sp>
      <p:sp>
        <p:nvSpPr>
          <p:cNvPr id="6" name="Slide Number Placeholder 5"/>
          <p:cNvSpPr>
            <a:spLocks noGrp="1"/>
          </p:cNvSpPr>
          <p:nvPr>
            <p:ph type="sldNum" sz="quarter" idx="12"/>
          </p:nvPr>
        </p:nvSpPr>
        <p:spPr/>
        <p:txBody>
          <a:bodyPr/>
          <a:lstStyle/>
          <a:p>
            <a:fld id="{35BFF406-3737-46B9-A376-2F6246C6C410}" type="slidenum">
              <a:rPr lang="en-US" smtClean="0"/>
              <a:t>188</a:t>
            </a:fld>
            <a:endParaRPr lang="en-US"/>
          </a:p>
        </p:txBody>
      </p:sp>
    </p:spTree>
    <p:extLst>
      <p:ext uri="{BB962C8B-B14F-4D97-AF65-F5344CB8AC3E}">
        <p14:creationId xmlns:p14="http://schemas.microsoft.com/office/powerpoint/2010/main" val="1255640787"/>
      </p:ext>
    </p:extLst>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Attribute</a:t>
            </a:r>
            <a:br>
              <a:rPr lang="en-US" dirty="0"/>
            </a:br>
            <a:endParaRPr lang="en-US" dirty="0"/>
          </a:p>
        </p:txBody>
      </p:sp>
      <p:sp>
        <p:nvSpPr>
          <p:cNvPr id="3" name="Content Placeholder 2"/>
          <p:cNvSpPr>
            <a:spLocks noGrp="1"/>
          </p:cNvSpPr>
          <p:nvPr>
            <p:ph idx="1"/>
          </p:nvPr>
        </p:nvSpPr>
        <p:spPr/>
        <p:txBody>
          <a:bodyPr/>
          <a:lstStyle/>
          <a:p>
            <a:r>
              <a:rPr lang="en-US" dirty="0"/>
              <a:t>An </a:t>
            </a:r>
            <a:r>
              <a:rPr lang="en-US" b="1" dirty="0"/>
              <a:t>attribute in servlet</a:t>
            </a:r>
            <a:r>
              <a:rPr lang="en-US" dirty="0"/>
              <a:t> is an object that can be set, get or removed from one of the following </a:t>
            </a:r>
            <a:r>
              <a:rPr lang="en-US" dirty="0" smtClean="0"/>
              <a:t>scope:</a:t>
            </a:r>
          </a:p>
          <a:p>
            <a:r>
              <a:rPr lang="en-US" dirty="0" smtClean="0"/>
              <a:t>1. request </a:t>
            </a:r>
            <a:r>
              <a:rPr lang="en-US" dirty="0"/>
              <a:t>scope</a:t>
            </a:r>
          </a:p>
          <a:p>
            <a:r>
              <a:rPr lang="en-US" dirty="0" smtClean="0"/>
              <a:t>2. session </a:t>
            </a:r>
            <a:r>
              <a:rPr lang="en-US" dirty="0"/>
              <a:t>scope</a:t>
            </a:r>
          </a:p>
          <a:p>
            <a:r>
              <a:rPr lang="en-US" dirty="0" smtClean="0"/>
              <a:t>3. application </a:t>
            </a:r>
            <a:r>
              <a:rPr lang="en-US" dirty="0"/>
              <a:t>scope</a:t>
            </a:r>
          </a:p>
          <a:p>
            <a:r>
              <a:rPr lang="en-US" dirty="0"/>
              <a:t>The servlet programmer can pass </a:t>
            </a:r>
            <a:r>
              <a:rPr lang="en-US" dirty="0" err="1"/>
              <a:t>informations</a:t>
            </a:r>
            <a:r>
              <a:rPr lang="en-US" dirty="0"/>
              <a:t> from one servlet to another using attributes. It is just like passing object from one class to another so that we can reuse the same object again and again.</a:t>
            </a:r>
          </a:p>
        </p:txBody>
      </p:sp>
      <p:sp>
        <p:nvSpPr>
          <p:cNvPr id="4" name="Date Placeholder 3"/>
          <p:cNvSpPr>
            <a:spLocks noGrp="1"/>
          </p:cNvSpPr>
          <p:nvPr>
            <p:ph type="dt" sz="half" idx="10"/>
          </p:nvPr>
        </p:nvSpPr>
        <p:spPr/>
        <p:txBody>
          <a:bodyPr/>
          <a:lstStyle/>
          <a:p>
            <a:fld id="{503DAE4C-4195-4704-B7C8-93860A1CBBB7}" type="datetime1">
              <a:rPr lang="en-US" smtClean="0"/>
              <a:t>9/7/2017</a:t>
            </a:fld>
            <a:endParaRPr lang="en-US"/>
          </a:p>
        </p:txBody>
      </p:sp>
      <p:sp>
        <p:nvSpPr>
          <p:cNvPr id="5" name="Footer Placeholder 4"/>
          <p:cNvSpPr>
            <a:spLocks noGrp="1"/>
          </p:cNvSpPr>
          <p:nvPr>
            <p:ph type="ftr" sz="quarter" idx="11"/>
          </p:nvPr>
        </p:nvSpPr>
        <p:spPr/>
        <p:txBody>
          <a:bodyPr/>
          <a:lstStyle/>
          <a:p>
            <a:r>
              <a:rPr lang="en-US" smtClean="0"/>
              <a:t>Presented by MangaRao</a:t>
            </a:r>
            <a:endParaRPr lang="en-US"/>
          </a:p>
        </p:txBody>
      </p:sp>
      <p:sp>
        <p:nvSpPr>
          <p:cNvPr id="6" name="Slide Number Placeholder 5"/>
          <p:cNvSpPr>
            <a:spLocks noGrp="1"/>
          </p:cNvSpPr>
          <p:nvPr>
            <p:ph type="sldNum" sz="quarter" idx="12"/>
          </p:nvPr>
        </p:nvSpPr>
        <p:spPr/>
        <p:txBody>
          <a:bodyPr/>
          <a:lstStyle/>
          <a:p>
            <a:fld id="{35BFF406-3737-46B9-A376-2F6246C6C410}" type="slidenum">
              <a:rPr lang="en-US" smtClean="0"/>
              <a:t>189</a:t>
            </a:fld>
            <a:endParaRPr lang="en-US"/>
          </a:p>
        </p:txBody>
      </p:sp>
    </p:spTree>
    <p:extLst>
      <p:ext uri="{BB962C8B-B14F-4D97-AF65-F5344CB8AC3E}">
        <p14:creationId xmlns:p14="http://schemas.microsoft.com/office/powerpoint/2010/main" val="63982661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HTTP</a:t>
            </a:r>
            <a:endParaRPr lang="en-US" dirty="0"/>
          </a:p>
        </p:txBody>
      </p:sp>
      <p:pic>
        <p:nvPicPr>
          <p:cNvPr id="7" name="Content Placeholder 6"/>
          <p:cNvPicPr>
            <a:picLocks noGrp="1" noChangeAspect="1"/>
          </p:cNvPicPr>
          <p:nvPr>
            <p:ph idx="1"/>
          </p:nvPr>
        </p:nvPicPr>
        <p:blipFill>
          <a:blip r:embed="rId2"/>
          <a:stretch>
            <a:fillRect/>
          </a:stretch>
        </p:blipFill>
        <p:spPr>
          <a:xfrm>
            <a:off x="2606040" y="2404872"/>
            <a:ext cx="3939835" cy="2697480"/>
          </a:xfrm>
          <a:prstGeom prst="rect">
            <a:avLst/>
          </a:prstGeom>
        </p:spPr>
      </p:pic>
      <p:sp>
        <p:nvSpPr>
          <p:cNvPr id="4" name="Date Placeholder 3"/>
          <p:cNvSpPr>
            <a:spLocks noGrp="1"/>
          </p:cNvSpPr>
          <p:nvPr>
            <p:ph type="dt" sz="half" idx="10"/>
          </p:nvPr>
        </p:nvSpPr>
        <p:spPr/>
        <p:txBody>
          <a:bodyPr/>
          <a:lstStyle/>
          <a:p>
            <a:fld id="{503DAE4C-4195-4704-B7C8-93860A1CBBB7}" type="datetime1">
              <a:rPr lang="en-US" smtClean="0"/>
              <a:t>9/7/2017</a:t>
            </a:fld>
            <a:endParaRPr lang="en-US"/>
          </a:p>
        </p:txBody>
      </p:sp>
      <p:sp>
        <p:nvSpPr>
          <p:cNvPr id="5" name="Footer Placeholder 4"/>
          <p:cNvSpPr>
            <a:spLocks noGrp="1"/>
          </p:cNvSpPr>
          <p:nvPr>
            <p:ph type="ftr" sz="quarter" idx="11"/>
          </p:nvPr>
        </p:nvSpPr>
        <p:spPr/>
        <p:txBody>
          <a:bodyPr/>
          <a:lstStyle/>
          <a:p>
            <a:r>
              <a:rPr lang="en-US" smtClean="0"/>
              <a:t>Presented by MangaRao</a:t>
            </a:r>
            <a:endParaRPr lang="en-US"/>
          </a:p>
        </p:txBody>
      </p:sp>
      <p:sp>
        <p:nvSpPr>
          <p:cNvPr id="6" name="Slide Number Placeholder 5"/>
          <p:cNvSpPr>
            <a:spLocks noGrp="1"/>
          </p:cNvSpPr>
          <p:nvPr>
            <p:ph type="sldNum" sz="quarter" idx="12"/>
          </p:nvPr>
        </p:nvSpPr>
        <p:spPr/>
        <p:txBody>
          <a:bodyPr/>
          <a:lstStyle/>
          <a:p>
            <a:fld id="{35BFF406-3737-46B9-A376-2F6246C6C410}" type="slidenum">
              <a:rPr lang="en-US" smtClean="0"/>
              <a:t>19</a:t>
            </a:fld>
            <a:endParaRPr lang="en-US"/>
          </a:p>
        </p:txBody>
      </p:sp>
    </p:spTree>
    <p:extLst>
      <p:ext uri="{BB962C8B-B14F-4D97-AF65-F5344CB8AC3E}">
        <p14:creationId xmlns:p14="http://schemas.microsoft.com/office/powerpoint/2010/main" val="40448679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Attribute specific methods of ServletRequest, HttpSession and ServletContext interface</a:t>
            </a:r>
            <a:br>
              <a:rPr lang="en-US" dirty="0"/>
            </a:br>
            <a:endParaRPr lang="en-US" dirty="0"/>
          </a:p>
        </p:txBody>
      </p:sp>
      <p:sp>
        <p:nvSpPr>
          <p:cNvPr id="3" name="Content Placeholder 2"/>
          <p:cNvSpPr>
            <a:spLocks noGrp="1"/>
          </p:cNvSpPr>
          <p:nvPr>
            <p:ph idx="1"/>
          </p:nvPr>
        </p:nvSpPr>
        <p:spPr/>
        <p:txBody>
          <a:bodyPr/>
          <a:lstStyle/>
          <a:p>
            <a:r>
              <a:rPr lang="en-US" dirty="0"/>
              <a:t>public void setAttribute(String name</a:t>
            </a:r>
            <a:r>
              <a:rPr lang="en-US" dirty="0" smtClean="0"/>
              <a:t>, Object </a:t>
            </a:r>
            <a:r>
              <a:rPr lang="en-US" dirty="0"/>
              <a:t>object):sets the given object in the application scope.</a:t>
            </a:r>
          </a:p>
          <a:p>
            <a:r>
              <a:rPr lang="en-US" dirty="0"/>
              <a:t>public Object getAttribute(String name):Returns the attribute for the specified name.</a:t>
            </a:r>
          </a:p>
          <a:p>
            <a:r>
              <a:rPr lang="en-US" dirty="0"/>
              <a:t>public Enumeration </a:t>
            </a:r>
            <a:r>
              <a:rPr lang="en-US" dirty="0" err="1"/>
              <a:t>getInitParameterNames</a:t>
            </a:r>
            <a:r>
              <a:rPr lang="en-US" dirty="0"/>
              <a:t>():Returns the names of the context's initialization parameters as an Enumeration of String objects.</a:t>
            </a:r>
          </a:p>
          <a:p>
            <a:r>
              <a:rPr lang="en-US" dirty="0"/>
              <a:t>public void </a:t>
            </a:r>
            <a:r>
              <a:rPr lang="en-US" dirty="0" err="1"/>
              <a:t>removeAttribute</a:t>
            </a:r>
            <a:r>
              <a:rPr lang="en-US" dirty="0"/>
              <a:t>(String name):Removes the attribute with the given name from the servlet context.</a:t>
            </a:r>
          </a:p>
        </p:txBody>
      </p:sp>
      <p:sp>
        <p:nvSpPr>
          <p:cNvPr id="4" name="Date Placeholder 3"/>
          <p:cNvSpPr>
            <a:spLocks noGrp="1"/>
          </p:cNvSpPr>
          <p:nvPr>
            <p:ph type="dt" sz="half" idx="10"/>
          </p:nvPr>
        </p:nvSpPr>
        <p:spPr/>
        <p:txBody>
          <a:bodyPr/>
          <a:lstStyle/>
          <a:p>
            <a:fld id="{503DAE4C-4195-4704-B7C8-93860A1CBBB7}" type="datetime1">
              <a:rPr lang="en-US" smtClean="0"/>
              <a:t>9/7/2017</a:t>
            </a:fld>
            <a:endParaRPr lang="en-US"/>
          </a:p>
        </p:txBody>
      </p:sp>
      <p:sp>
        <p:nvSpPr>
          <p:cNvPr id="5" name="Footer Placeholder 4"/>
          <p:cNvSpPr>
            <a:spLocks noGrp="1"/>
          </p:cNvSpPr>
          <p:nvPr>
            <p:ph type="ftr" sz="quarter" idx="11"/>
          </p:nvPr>
        </p:nvSpPr>
        <p:spPr/>
        <p:txBody>
          <a:bodyPr/>
          <a:lstStyle/>
          <a:p>
            <a:r>
              <a:rPr lang="en-US" smtClean="0"/>
              <a:t>Presented by MangaRao</a:t>
            </a:r>
            <a:endParaRPr lang="en-US"/>
          </a:p>
        </p:txBody>
      </p:sp>
      <p:sp>
        <p:nvSpPr>
          <p:cNvPr id="6" name="Slide Number Placeholder 5"/>
          <p:cNvSpPr>
            <a:spLocks noGrp="1"/>
          </p:cNvSpPr>
          <p:nvPr>
            <p:ph type="sldNum" sz="quarter" idx="12"/>
          </p:nvPr>
        </p:nvSpPr>
        <p:spPr/>
        <p:txBody>
          <a:bodyPr/>
          <a:lstStyle/>
          <a:p>
            <a:fld id="{35BFF406-3737-46B9-A376-2F6246C6C410}" type="slidenum">
              <a:rPr lang="en-US" smtClean="0"/>
              <a:t>190</a:t>
            </a:fld>
            <a:endParaRPr lang="en-US"/>
          </a:p>
        </p:txBody>
      </p:sp>
    </p:spTree>
    <p:extLst>
      <p:ext uri="{BB962C8B-B14F-4D97-AF65-F5344CB8AC3E}">
        <p14:creationId xmlns:p14="http://schemas.microsoft.com/office/powerpoint/2010/main" val="2970838428"/>
      </p:ext>
    </p:extLst>
  </p:cSld>
  <p:clrMapOvr>
    <a:masterClrMapping/>
  </p:clrMapOvr>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503DAE4C-4195-4704-B7C8-93860A1CBBB7}" type="datetime1">
              <a:rPr lang="en-US" smtClean="0"/>
              <a:t>9/7/2017</a:t>
            </a:fld>
            <a:endParaRPr lang="en-US"/>
          </a:p>
        </p:txBody>
      </p:sp>
      <p:sp>
        <p:nvSpPr>
          <p:cNvPr id="5" name="Footer Placeholder 4"/>
          <p:cNvSpPr>
            <a:spLocks noGrp="1"/>
          </p:cNvSpPr>
          <p:nvPr>
            <p:ph type="ftr" sz="quarter" idx="11"/>
          </p:nvPr>
        </p:nvSpPr>
        <p:spPr/>
        <p:txBody>
          <a:bodyPr/>
          <a:lstStyle/>
          <a:p>
            <a:r>
              <a:rPr lang="en-US" smtClean="0"/>
              <a:t>Presented by MangaRao</a:t>
            </a:r>
            <a:endParaRPr lang="en-US"/>
          </a:p>
        </p:txBody>
      </p:sp>
      <p:sp>
        <p:nvSpPr>
          <p:cNvPr id="6" name="Slide Number Placeholder 5"/>
          <p:cNvSpPr>
            <a:spLocks noGrp="1"/>
          </p:cNvSpPr>
          <p:nvPr>
            <p:ph type="sldNum" sz="quarter" idx="12"/>
          </p:nvPr>
        </p:nvSpPr>
        <p:spPr/>
        <p:txBody>
          <a:bodyPr/>
          <a:lstStyle/>
          <a:p>
            <a:fld id="{35BFF406-3737-46B9-A376-2F6246C6C410}" type="slidenum">
              <a:rPr lang="en-US" smtClean="0"/>
              <a:t>191</a:t>
            </a:fld>
            <a:endParaRPr lang="en-US"/>
          </a:p>
        </p:txBody>
      </p:sp>
      <p:sp>
        <p:nvSpPr>
          <p:cNvPr id="2" name="Title 1"/>
          <p:cNvSpPr>
            <a:spLocks noGrp="1"/>
          </p:cNvSpPr>
          <p:nvPr>
            <p:ph type="title" idx="4294967295"/>
          </p:nvPr>
        </p:nvSpPr>
        <p:spPr>
          <a:xfrm>
            <a:off x="2026228" y="2396836"/>
            <a:ext cx="8596313" cy="1320800"/>
          </a:xfrm>
        </p:spPr>
        <p:txBody>
          <a:bodyPr/>
          <a:lstStyle/>
          <a:p>
            <a:r>
              <a:rPr lang="en-US" dirty="0"/>
              <a:t>Example of ServletContext to set and get attribute</a:t>
            </a:r>
          </a:p>
        </p:txBody>
      </p:sp>
    </p:spTree>
    <p:extLst>
      <p:ext uri="{BB962C8B-B14F-4D97-AF65-F5344CB8AC3E}">
        <p14:creationId xmlns:p14="http://schemas.microsoft.com/office/powerpoint/2010/main" val="3764240486"/>
      </p:ext>
    </p:extLst>
  </p:cSld>
  <p:clrMapOvr>
    <a:masterClrMapping/>
  </p:clrMapOvr>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68280" y="0"/>
            <a:ext cx="8596668" cy="498764"/>
          </a:xfrm>
        </p:spPr>
        <p:txBody>
          <a:bodyPr>
            <a:normAutofit fontScale="90000"/>
          </a:bodyPr>
          <a:lstStyle/>
          <a:p>
            <a:r>
              <a:rPr lang="en-US" sz="2800" dirty="0" smtClean="0"/>
              <a:t>DemoServlet1</a:t>
            </a:r>
            <a:endParaRPr lang="en-US" sz="2800" dirty="0"/>
          </a:p>
        </p:txBody>
      </p:sp>
      <p:sp>
        <p:nvSpPr>
          <p:cNvPr id="3" name="Content Placeholder 2"/>
          <p:cNvSpPr>
            <a:spLocks noGrp="1"/>
          </p:cNvSpPr>
          <p:nvPr>
            <p:ph idx="1"/>
          </p:nvPr>
        </p:nvSpPr>
        <p:spPr>
          <a:xfrm>
            <a:off x="677333" y="498764"/>
            <a:ext cx="11514667" cy="5542599"/>
          </a:xfrm>
        </p:spPr>
        <p:txBody>
          <a:bodyPr>
            <a:normAutofit fontScale="92500" lnSpcReduction="20000"/>
          </a:bodyPr>
          <a:lstStyle/>
          <a:p>
            <a:r>
              <a:rPr lang="en-US" b="1" dirty="0"/>
              <a:t>public</a:t>
            </a:r>
            <a:r>
              <a:rPr lang="en-US" dirty="0"/>
              <a:t> </a:t>
            </a:r>
            <a:r>
              <a:rPr lang="en-US" b="1" dirty="0"/>
              <a:t>void</a:t>
            </a:r>
            <a:r>
              <a:rPr lang="en-US" dirty="0"/>
              <a:t> </a:t>
            </a:r>
            <a:r>
              <a:rPr lang="en-US" dirty="0" err="1"/>
              <a:t>doGet</a:t>
            </a:r>
            <a:r>
              <a:rPr lang="en-US" dirty="0"/>
              <a:t>(</a:t>
            </a:r>
            <a:r>
              <a:rPr lang="en-US" dirty="0" err="1"/>
              <a:t>HttpServletRequest</a:t>
            </a:r>
            <a:r>
              <a:rPr lang="en-US" dirty="0"/>
              <a:t> </a:t>
            </a:r>
            <a:r>
              <a:rPr lang="en-US" dirty="0" err="1"/>
              <a:t>req,HttpServletResponse</a:t>
            </a:r>
            <a:r>
              <a:rPr lang="en-US" dirty="0"/>
              <a:t> res)  </a:t>
            </a:r>
          </a:p>
          <a:p>
            <a:r>
              <a:rPr lang="en-US" dirty="0"/>
              <a:t>{  </a:t>
            </a:r>
          </a:p>
          <a:p>
            <a:r>
              <a:rPr lang="en-US" b="1" dirty="0"/>
              <a:t>try</a:t>
            </a:r>
            <a:r>
              <a:rPr lang="en-US" dirty="0"/>
              <a:t>{  </a:t>
            </a:r>
          </a:p>
          <a:p>
            <a:r>
              <a:rPr lang="en-US" dirty="0"/>
              <a:t>  </a:t>
            </a:r>
            <a:r>
              <a:rPr lang="en-US" dirty="0" err="1" smtClean="0"/>
              <a:t>res.setContentType</a:t>
            </a:r>
            <a:r>
              <a:rPr lang="en-US" dirty="0"/>
              <a:t>("text/html");  </a:t>
            </a:r>
          </a:p>
          <a:p>
            <a:r>
              <a:rPr lang="en-US" dirty="0" err="1"/>
              <a:t>PrintWriter</a:t>
            </a:r>
            <a:r>
              <a:rPr lang="en-US" dirty="0"/>
              <a:t> out=</a:t>
            </a:r>
            <a:r>
              <a:rPr lang="en-US" dirty="0" err="1"/>
              <a:t>res.getWriter</a:t>
            </a:r>
            <a:r>
              <a:rPr lang="en-US" dirty="0"/>
              <a:t>();  </a:t>
            </a:r>
          </a:p>
          <a:p>
            <a:r>
              <a:rPr lang="en-US" dirty="0"/>
              <a:t>  </a:t>
            </a:r>
          </a:p>
          <a:p>
            <a:r>
              <a:rPr lang="en-US" dirty="0"/>
              <a:t>ServletContext context=</a:t>
            </a:r>
            <a:r>
              <a:rPr lang="en-US" dirty="0" err="1"/>
              <a:t>getServletContext</a:t>
            </a:r>
            <a:r>
              <a:rPr lang="en-US" dirty="0"/>
              <a:t>();  </a:t>
            </a:r>
          </a:p>
          <a:p>
            <a:r>
              <a:rPr lang="en-US" dirty="0" err="1"/>
              <a:t>context.setAttribute</a:t>
            </a:r>
            <a:r>
              <a:rPr lang="en-US" dirty="0"/>
              <a:t>("</a:t>
            </a:r>
            <a:r>
              <a:rPr lang="en-US" dirty="0" err="1"/>
              <a:t>company","IBM</a:t>
            </a:r>
            <a:r>
              <a:rPr lang="en-US" dirty="0"/>
              <a:t>");  </a:t>
            </a:r>
          </a:p>
          <a:p>
            <a:r>
              <a:rPr lang="en-US" dirty="0"/>
              <a:t>  </a:t>
            </a:r>
          </a:p>
          <a:p>
            <a:r>
              <a:rPr lang="en-US" dirty="0" err="1"/>
              <a:t>out.println</a:t>
            </a:r>
            <a:r>
              <a:rPr lang="en-US" dirty="0"/>
              <a:t>("Welcome to first servlet");  </a:t>
            </a:r>
          </a:p>
          <a:p>
            <a:r>
              <a:rPr lang="en-US" dirty="0" err="1"/>
              <a:t>out.println</a:t>
            </a:r>
            <a:r>
              <a:rPr lang="en-US" dirty="0"/>
              <a:t>("&lt;a </a:t>
            </a:r>
            <a:r>
              <a:rPr lang="en-US" dirty="0" err="1"/>
              <a:t>href</a:t>
            </a:r>
            <a:r>
              <a:rPr lang="en-US" dirty="0"/>
              <a:t>='servlet2'&gt;visit&lt;/a&gt;");  </a:t>
            </a:r>
          </a:p>
          <a:p>
            <a:r>
              <a:rPr lang="en-US" dirty="0" err="1"/>
              <a:t>out.close</a:t>
            </a:r>
            <a:r>
              <a:rPr lang="en-US" dirty="0"/>
              <a:t>();  </a:t>
            </a:r>
          </a:p>
          <a:p>
            <a:r>
              <a:rPr lang="en-US" dirty="0"/>
              <a:t>  </a:t>
            </a:r>
          </a:p>
          <a:p>
            <a:r>
              <a:rPr lang="en-US" dirty="0"/>
              <a:t>}</a:t>
            </a:r>
            <a:r>
              <a:rPr lang="en-US" b="1" dirty="0"/>
              <a:t>catch</a:t>
            </a:r>
            <a:r>
              <a:rPr lang="en-US" dirty="0"/>
              <a:t>(Exception e){</a:t>
            </a:r>
            <a:r>
              <a:rPr lang="en-US" dirty="0" err="1"/>
              <a:t>out.println</a:t>
            </a:r>
            <a:r>
              <a:rPr lang="en-US" dirty="0"/>
              <a:t>(e);}  </a:t>
            </a:r>
          </a:p>
          <a:p>
            <a:r>
              <a:rPr lang="en-US" dirty="0"/>
              <a:t>  </a:t>
            </a:r>
          </a:p>
          <a:p>
            <a:r>
              <a:rPr lang="en-US" dirty="0"/>
              <a:t>}</a:t>
            </a:r>
          </a:p>
          <a:p>
            <a:endParaRPr lang="en-US" dirty="0"/>
          </a:p>
        </p:txBody>
      </p:sp>
      <p:sp>
        <p:nvSpPr>
          <p:cNvPr id="4" name="Date Placeholder 3"/>
          <p:cNvSpPr>
            <a:spLocks noGrp="1"/>
          </p:cNvSpPr>
          <p:nvPr>
            <p:ph type="dt" sz="half" idx="10"/>
          </p:nvPr>
        </p:nvSpPr>
        <p:spPr/>
        <p:txBody>
          <a:bodyPr/>
          <a:lstStyle/>
          <a:p>
            <a:fld id="{503DAE4C-4195-4704-B7C8-93860A1CBBB7}" type="datetime1">
              <a:rPr lang="en-US" smtClean="0"/>
              <a:t>9/7/2017</a:t>
            </a:fld>
            <a:endParaRPr lang="en-US"/>
          </a:p>
        </p:txBody>
      </p:sp>
      <p:sp>
        <p:nvSpPr>
          <p:cNvPr id="5" name="Footer Placeholder 4"/>
          <p:cNvSpPr>
            <a:spLocks noGrp="1"/>
          </p:cNvSpPr>
          <p:nvPr>
            <p:ph type="ftr" sz="quarter" idx="11"/>
          </p:nvPr>
        </p:nvSpPr>
        <p:spPr/>
        <p:txBody>
          <a:bodyPr/>
          <a:lstStyle/>
          <a:p>
            <a:r>
              <a:rPr lang="en-US" smtClean="0"/>
              <a:t>Presented by MangaRao</a:t>
            </a:r>
            <a:endParaRPr lang="en-US"/>
          </a:p>
        </p:txBody>
      </p:sp>
      <p:sp>
        <p:nvSpPr>
          <p:cNvPr id="6" name="Slide Number Placeholder 5"/>
          <p:cNvSpPr>
            <a:spLocks noGrp="1"/>
          </p:cNvSpPr>
          <p:nvPr>
            <p:ph type="sldNum" sz="quarter" idx="12"/>
          </p:nvPr>
        </p:nvSpPr>
        <p:spPr/>
        <p:txBody>
          <a:bodyPr/>
          <a:lstStyle/>
          <a:p>
            <a:fld id="{35BFF406-3737-46B9-A376-2F6246C6C410}" type="slidenum">
              <a:rPr lang="en-US" smtClean="0"/>
              <a:t>192</a:t>
            </a:fld>
            <a:endParaRPr lang="en-US"/>
          </a:p>
        </p:txBody>
      </p:sp>
    </p:spTree>
    <p:extLst>
      <p:ext uri="{BB962C8B-B14F-4D97-AF65-F5344CB8AC3E}">
        <p14:creationId xmlns:p14="http://schemas.microsoft.com/office/powerpoint/2010/main" val="1112510257"/>
      </p:ext>
    </p:extLst>
  </p:cSld>
  <p:clrMapOvr>
    <a:masterClrMapping/>
  </p:clrMapOvr>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68280" y="0"/>
            <a:ext cx="8596668" cy="498764"/>
          </a:xfrm>
        </p:spPr>
        <p:txBody>
          <a:bodyPr>
            <a:normAutofit fontScale="90000"/>
          </a:bodyPr>
          <a:lstStyle/>
          <a:p>
            <a:r>
              <a:rPr lang="en-US" sz="2800" dirty="0" smtClean="0"/>
              <a:t>DemoServlet2</a:t>
            </a:r>
            <a:endParaRPr lang="en-US" sz="2800" dirty="0"/>
          </a:p>
        </p:txBody>
      </p:sp>
      <p:sp>
        <p:nvSpPr>
          <p:cNvPr id="3" name="Content Placeholder 2"/>
          <p:cNvSpPr>
            <a:spLocks noGrp="1"/>
          </p:cNvSpPr>
          <p:nvPr>
            <p:ph idx="1"/>
          </p:nvPr>
        </p:nvSpPr>
        <p:spPr>
          <a:xfrm>
            <a:off x="677333" y="498764"/>
            <a:ext cx="11514667" cy="5542599"/>
          </a:xfrm>
        </p:spPr>
        <p:txBody>
          <a:bodyPr>
            <a:normAutofit fontScale="92500" lnSpcReduction="20000"/>
          </a:bodyPr>
          <a:lstStyle/>
          <a:p>
            <a:r>
              <a:rPr lang="en-US" b="1" dirty="0"/>
              <a:t>public</a:t>
            </a:r>
            <a:r>
              <a:rPr lang="en-US" dirty="0"/>
              <a:t> </a:t>
            </a:r>
            <a:r>
              <a:rPr lang="en-US" b="1" dirty="0"/>
              <a:t>void</a:t>
            </a:r>
            <a:r>
              <a:rPr lang="en-US" dirty="0"/>
              <a:t> </a:t>
            </a:r>
            <a:r>
              <a:rPr lang="en-US" dirty="0" err="1"/>
              <a:t>doGet</a:t>
            </a:r>
            <a:r>
              <a:rPr lang="en-US" dirty="0"/>
              <a:t>(</a:t>
            </a:r>
            <a:r>
              <a:rPr lang="en-US" dirty="0" err="1"/>
              <a:t>HttpServletRequest</a:t>
            </a:r>
            <a:r>
              <a:rPr lang="en-US" dirty="0"/>
              <a:t> </a:t>
            </a:r>
            <a:r>
              <a:rPr lang="en-US" dirty="0" err="1"/>
              <a:t>req,HttpServletResponse</a:t>
            </a:r>
            <a:r>
              <a:rPr lang="en-US" dirty="0"/>
              <a:t> res)  </a:t>
            </a:r>
          </a:p>
          <a:p>
            <a:r>
              <a:rPr lang="en-US" dirty="0"/>
              <a:t>{  </a:t>
            </a:r>
          </a:p>
          <a:p>
            <a:r>
              <a:rPr lang="en-US" b="1" dirty="0"/>
              <a:t>try</a:t>
            </a:r>
            <a:r>
              <a:rPr lang="en-US" dirty="0"/>
              <a:t>{  </a:t>
            </a:r>
          </a:p>
          <a:p>
            <a:r>
              <a:rPr lang="en-US" dirty="0"/>
              <a:t>  </a:t>
            </a:r>
          </a:p>
          <a:p>
            <a:r>
              <a:rPr lang="en-US" dirty="0" err="1"/>
              <a:t>res.setContentType</a:t>
            </a:r>
            <a:r>
              <a:rPr lang="en-US" dirty="0"/>
              <a:t>("text/html");  </a:t>
            </a:r>
          </a:p>
          <a:p>
            <a:r>
              <a:rPr lang="en-US" dirty="0" err="1"/>
              <a:t>PrintWriter</a:t>
            </a:r>
            <a:r>
              <a:rPr lang="en-US" dirty="0"/>
              <a:t> out=</a:t>
            </a:r>
            <a:r>
              <a:rPr lang="en-US" dirty="0" err="1"/>
              <a:t>res.getWriter</a:t>
            </a:r>
            <a:r>
              <a:rPr lang="en-US" dirty="0"/>
              <a:t>();  </a:t>
            </a:r>
          </a:p>
          <a:p>
            <a:r>
              <a:rPr lang="en-US" dirty="0"/>
              <a:t>  </a:t>
            </a:r>
          </a:p>
          <a:p>
            <a:r>
              <a:rPr lang="en-US" dirty="0"/>
              <a:t>ServletContext context=</a:t>
            </a:r>
            <a:r>
              <a:rPr lang="en-US" dirty="0" err="1"/>
              <a:t>getServletContext</a:t>
            </a:r>
            <a:r>
              <a:rPr lang="en-US" dirty="0"/>
              <a:t>();  </a:t>
            </a:r>
          </a:p>
          <a:p>
            <a:r>
              <a:rPr lang="en-US" dirty="0"/>
              <a:t>String n=(String)</a:t>
            </a:r>
            <a:r>
              <a:rPr lang="en-US" dirty="0" err="1"/>
              <a:t>context.getAttribute</a:t>
            </a:r>
            <a:r>
              <a:rPr lang="en-US" dirty="0"/>
              <a:t>("company");  </a:t>
            </a:r>
          </a:p>
          <a:p>
            <a:r>
              <a:rPr lang="en-US" dirty="0"/>
              <a:t>  </a:t>
            </a:r>
          </a:p>
          <a:p>
            <a:r>
              <a:rPr lang="en-US" dirty="0" err="1"/>
              <a:t>out.println</a:t>
            </a:r>
            <a:r>
              <a:rPr lang="en-US" dirty="0"/>
              <a:t>("Welcome to "+n);  </a:t>
            </a:r>
          </a:p>
          <a:p>
            <a:r>
              <a:rPr lang="en-US" dirty="0" err="1"/>
              <a:t>out.close</a:t>
            </a:r>
            <a:r>
              <a:rPr lang="en-US" dirty="0"/>
              <a:t>();  </a:t>
            </a:r>
          </a:p>
          <a:p>
            <a:r>
              <a:rPr lang="en-US" dirty="0"/>
              <a:t>  </a:t>
            </a:r>
          </a:p>
          <a:p>
            <a:r>
              <a:rPr lang="en-US" dirty="0"/>
              <a:t>}</a:t>
            </a:r>
            <a:r>
              <a:rPr lang="en-US" b="1" dirty="0"/>
              <a:t>catch</a:t>
            </a:r>
            <a:r>
              <a:rPr lang="en-US" dirty="0"/>
              <a:t>(Exception e){</a:t>
            </a:r>
            <a:r>
              <a:rPr lang="en-US" dirty="0" err="1"/>
              <a:t>out.println</a:t>
            </a:r>
            <a:r>
              <a:rPr lang="en-US" dirty="0"/>
              <a:t>(e);}  </a:t>
            </a:r>
          </a:p>
          <a:p>
            <a:r>
              <a:rPr lang="en-US" dirty="0"/>
              <a:t>  </a:t>
            </a:r>
          </a:p>
          <a:p>
            <a:r>
              <a:rPr lang="en-US" dirty="0"/>
              <a:t>}</a:t>
            </a:r>
          </a:p>
        </p:txBody>
      </p:sp>
      <p:sp>
        <p:nvSpPr>
          <p:cNvPr id="4" name="Date Placeholder 3"/>
          <p:cNvSpPr>
            <a:spLocks noGrp="1"/>
          </p:cNvSpPr>
          <p:nvPr>
            <p:ph type="dt" sz="half" idx="10"/>
          </p:nvPr>
        </p:nvSpPr>
        <p:spPr/>
        <p:txBody>
          <a:bodyPr/>
          <a:lstStyle/>
          <a:p>
            <a:fld id="{503DAE4C-4195-4704-B7C8-93860A1CBBB7}" type="datetime1">
              <a:rPr lang="en-US" smtClean="0"/>
              <a:t>9/7/2017</a:t>
            </a:fld>
            <a:endParaRPr lang="en-US"/>
          </a:p>
        </p:txBody>
      </p:sp>
      <p:sp>
        <p:nvSpPr>
          <p:cNvPr id="5" name="Footer Placeholder 4"/>
          <p:cNvSpPr>
            <a:spLocks noGrp="1"/>
          </p:cNvSpPr>
          <p:nvPr>
            <p:ph type="ftr" sz="quarter" idx="11"/>
          </p:nvPr>
        </p:nvSpPr>
        <p:spPr/>
        <p:txBody>
          <a:bodyPr/>
          <a:lstStyle/>
          <a:p>
            <a:r>
              <a:rPr lang="en-US" smtClean="0"/>
              <a:t>Presented by MangaRao</a:t>
            </a:r>
            <a:endParaRPr lang="en-US"/>
          </a:p>
        </p:txBody>
      </p:sp>
      <p:sp>
        <p:nvSpPr>
          <p:cNvPr id="6" name="Slide Number Placeholder 5"/>
          <p:cNvSpPr>
            <a:spLocks noGrp="1"/>
          </p:cNvSpPr>
          <p:nvPr>
            <p:ph type="sldNum" sz="quarter" idx="12"/>
          </p:nvPr>
        </p:nvSpPr>
        <p:spPr/>
        <p:txBody>
          <a:bodyPr/>
          <a:lstStyle/>
          <a:p>
            <a:fld id="{35BFF406-3737-46B9-A376-2F6246C6C410}" type="slidenum">
              <a:rPr lang="en-US" smtClean="0"/>
              <a:t>193</a:t>
            </a:fld>
            <a:endParaRPr lang="en-US"/>
          </a:p>
        </p:txBody>
      </p:sp>
    </p:spTree>
    <p:extLst>
      <p:ext uri="{BB962C8B-B14F-4D97-AF65-F5344CB8AC3E}">
        <p14:creationId xmlns:p14="http://schemas.microsoft.com/office/powerpoint/2010/main" val="2597372146"/>
      </p:ext>
    </p:extLst>
  </p:cSld>
  <p:clrMapOvr>
    <a:masterClrMapping/>
  </p:clrMapOvr>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***Difference </a:t>
            </a:r>
            <a:r>
              <a:rPr lang="en-US"/>
              <a:t>between ServletConfig and ServletContext</a:t>
            </a:r>
          </a:p>
        </p:txBody>
      </p:sp>
      <p:sp>
        <p:nvSpPr>
          <p:cNvPr id="3" name="Content Placeholder 2"/>
          <p:cNvSpPr>
            <a:spLocks noGrp="1"/>
          </p:cNvSpPr>
          <p:nvPr>
            <p:ph idx="1"/>
          </p:nvPr>
        </p:nvSpPr>
        <p:spPr/>
        <p:txBody>
          <a:bodyPr/>
          <a:lstStyle/>
          <a:p>
            <a:endParaRPr lang="en-US" dirty="0"/>
          </a:p>
          <a:p>
            <a:r>
              <a:rPr lang="en-US" dirty="0"/>
              <a:t>The </a:t>
            </a:r>
            <a:r>
              <a:rPr lang="en-US" dirty="0" err="1"/>
              <a:t>servletconfig</a:t>
            </a:r>
            <a:r>
              <a:rPr lang="en-US" dirty="0"/>
              <a:t> object refers to the single servlet whereas </a:t>
            </a:r>
            <a:endParaRPr lang="en-US" dirty="0" smtClean="0"/>
          </a:p>
          <a:p>
            <a:r>
              <a:rPr lang="en-US" dirty="0" err="1" smtClean="0"/>
              <a:t>servletcontext</a:t>
            </a:r>
            <a:r>
              <a:rPr lang="en-US" dirty="0" smtClean="0"/>
              <a:t> </a:t>
            </a:r>
            <a:r>
              <a:rPr lang="en-US" dirty="0"/>
              <a:t>object refers to the whole web application.</a:t>
            </a:r>
          </a:p>
          <a:p>
            <a:endParaRPr lang="en-US" dirty="0"/>
          </a:p>
        </p:txBody>
      </p:sp>
      <p:sp>
        <p:nvSpPr>
          <p:cNvPr id="4" name="Date Placeholder 3"/>
          <p:cNvSpPr>
            <a:spLocks noGrp="1"/>
          </p:cNvSpPr>
          <p:nvPr>
            <p:ph type="dt" sz="half" idx="10"/>
          </p:nvPr>
        </p:nvSpPr>
        <p:spPr/>
        <p:txBody>
          <a:bodyPr/>
          <a:lstStyle/>
          <a:p>
            <a:fld id="{503DAE4C-4195-4704-B7C8-93860A1CBBB7}" type="datetime1">
              <a:rPr lang="en-US" smtClean="0"/>
              <a:t>9/7/2017</a:t>
            </a:fld>
            <a:endParaRPr lang="en-US"/>
          </a:p>
        </p:txBody>
      </p:sp>
      <p:sp>
        <p:nvSpPr>
          <p:cNvPr id="5" name="Footer Placeholder 4"/>
          <p:cNvSpPr>
            <a:spLocks noGrp="1"/>
          </p:cNvSpPr>
          <p:nvPr>
            <p:ph type="ftr" sz="quarter" idx="11"/>
          </p:nvPr>
        </p:nvSpPr>
        <p:spPr/>
        <p:txBody>
          <a:bodyPr/>
          <a:lstStyle/>
          <a:p>
            <a:r>
              <a:rPr lang="en-US" smtClean="0"/>
              <a:t>Presented by MangaRao</a:t>
            </a:r>
            <a:endParaRPr lang="en-US"/>
          </a:p>
        </p:txBody>
      </p:sp>
      <p:sp>
        <p:nvSpPr>
          <p:cNvPr id="6" name="Slide Number Placeholder 5"/>
          <p:cNvSpPr>
            <a:spLocks noGrp="1"/>
          </p:cNvSpPr>
          <p:nvPr>
            <p:ph type="sldNum" sz="quarter" idx="12"/>
          </p:nvPr>
        </p:nvSpPr>
        <p:spPr/>
        <p:txBody>
          <a:bodyPr/>
          <a:lstStyle/>
          <a:p>
            <a:fld id="{35BFF406-3737-46B9-A376-2F6246C6C410}" type="slidenum">
              <a:rPr lang="en-US" smtClean="0"/>
              <a:t>194</a:t>
            </a:fld>
            <a:endParaRPr lang="en-US"/>
          </a:p>
        </p:txBody>
      </p:sp>
    </p:spTree>
    <p:extLst>
      <p:ext uri="{BB962C8B-B14F-4D97-AF65-F5344CB8AC3E}">
        <p14:creationId xmlns:p14="http://schemas.microsoft.com/office/powerpoint/2010/main" val="2410107481"/>
      </p:ext>
    </p:extLst>
  </p:cSld>
  <p:clrMapOvr>
    <a:masterClrMapping/>
  </p:clrMapOvr>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p:txBody>
          <a:bodyPr/>
          <a:lstStyle/>
          <a:p>
            <a:r>
              <a:rPr lang="en-US" dirty="0">
                <a:hlinkClick r:id="rId2"/>
              </a:rPr>
              <a:t>Session Tracking in Servlets</a:t>
            </a:r>
            <a:endParaRPr lang="en-US" dirty="0"/>
          </a:p>
        </p:txBody>
      </p:sp>
      <p:sp>
        <p:nvSpPr>
          <p:cNvPr id="8" name="Subtitle 7"/>
          <p:cNvSpPr>
            <a:spLocks noGrp="1"/>
          </p:cNvSpPr>
          <p:nvPr>
            <p:ph type="subTitle" idx="1"/>
          </p:nvPr>
        </p:nvSpPr>
        <p:spPr/>
        <p:txBody>
          <a:bodyPr/>
          <a:lstStyle/>
          <a:p>
            <a:r>
              <a:rPr lang="en-US" dirty="0" smtClean="0"/>
              <a:t> </a:t>
            </a:r>
            <a:endParaRPr lang="en-US" dirty="0"/>
          </a:p>
        </p:txBody>
      </p:sp>
      <p:sp>
        <p:nvSpPr>
          <p:cNvPr id="4" name="Date Placeholder 3"/>
          <p:cNvSpPr>
            <a:spLocks noGrp="1"/>
          </p:cNvSpPr>
          <p:nvPr>
            <p:ph type="dt" sz="half" idx="10"/>
          </p:nvPr>
        </p:nvSpPr>
        <p:spPr/>
        <p:txBody>
          <a:bodyPr/>
          <a:lstStyle/>
          <a:p>
            <a:fld id="{503DAE4C-4195-4704-B7C8-93860A1CBBB7}" type="datetime1">
              <a:rPr lang="en-US" smtClean="0"/>
              <a:t>9/7/2017</a:t>
            </a:fld>
            <a:endParaRPr lang="en-US"/>
          </a:p>
        </p:txBody>
      </p:sp>
      <p:sp>
        <p:nvSpPr>
          <p:cNvPr id="5" name="Footer Placeholder 4"/>
          <p:cNvSpPr>
            <a:spLocks noGrp="1"/>
          </p:cNvSpPr>
          <p:nvPr>
            <p:ph type="ftr" sz="quarter" idx="11"/>
          </p:nvPr>
        </p:nvSpPr>
        <p:spPr/>
        <p:txBody>
          <a:bodyPr/>
          <a:lstStyle/>
          <a:p>
            <a:r>
              <a:rPr lang="en-US" smtClean="0"/>
              <a:t>Presented by MangaRao</a:t>
            </a:r>
            <a:endParaRPr lang="en-US"/>
          </a:p>
        </p:txBody>
      </p:sp>
      <p:sp>
        <p:nvSpPr>
          <p:cNvPr id="6" name="Slide Number Placeholder 5"/>
          <p:cNvSpPr>
            <a:spLocks noGrp="1"/>
          </p:cNvSpPr>
          <p:nvPr>
            <p:ph type="sldNum" sz="quarter" idx="12"/>
          </p:nvPr>
        </p:nvSpPr>
        <p:spPr/>
        <p:txBody>
          <a:bodyPr/>
          <a:lstStyle/>
          <a:p>
            <a:fld id="{35BFF406-3737-46B9-A376-2F6246C6C410}" type="slidenum">
              <a:rPr lang="en-US" smtClean="0"/>
              <a:t>195</a:t>
            </a:fld>
            <a:endParaRPr lang="en-US"/>
          </a:p>
        </p:txBody>
      </p:sp>
    </p:spTree>
    <p:extLst>
      <p:ext uri="{BB962C8B-B14F-4D97-AF65-F5344CB8AC3E}">
        <p14:creationId xmlns:p14="http://schemas.microsoft.com/office/powerpoint/2010/main" val="2345365408"/>
      </p:ext>
    </p:extLst>
  </p:cSld>
  <p:clrMapOvr>
    <a:masterClrMapping/>
  </p:clrMapOvr>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Session Tracking</a:t>
            </a:r>
            <a:endParaRPr lang="en-US" dirty="0"/>
          </a:p>
        </p:txBody>
      </p:sp>
      <p:sp>
        <p:nvSpPr>
          <p:cNvPr id="3" name="Content Placeholder 2"/>
          <p:cNvSpPr>
            <a:spLocks noGrp="1"/>
          </p:cNvSpPr>
          <p:nvPr>
            <p:ph idx="1"/>
          </p:nvPr>
        </p:nvSpPr>
        <p:spPr/>
        <p:txBody>
          <a:bodyPr/>
          <a:lstStyle/>
          <a:p>
            <a:r>
              <a:rPr lang="en-US" b="1" dirty="0"/>
              <a:t>Session</a:t>
            </a:r>
            <a:r>
              <a:rPr lang="en-US" dirty="0"/>
              <a:t> simply means a particular interval of time</a:t>
            </a:r>
            <a:r>
              <a:rPr lang="en-US" dirty="0" smtClean="0"/>
              <a:t>.</a:t>
            </a:r>
          </a:p>
          <a:p>
            <a:r>
              <a:rPr lang="en-US" b="1" dirty="0"/>
              <a:t>Session Tracking</a:t>
            </a:r>
            <a:r>
              <a:rPr lang="en-US" dirty="0"/>
              <a:t> is a way to maintain state (data) of an user. It is also known as </a:t>
            </a:r>
            <a:r>
              <a:rPr lang="en-US" b="1" dirty="0"/>
              <a:t>session management</a:t>
            </a:r>
            <a:r>
              <a:rPr lang="en-US" dirty="0"/>
              <a:t> in servlet</a:t>
            </a:r>
            <a:r>
              <a:rPr lang="en-US" dirty="0" smtClean="0"/>
              <a:t>.</a:t>
            </a:r>
          </a:p>
          <a:p>
            <a:r>
              <a:rPr lang="en-US" dirty="0"/>
              <a:t>Http protocol is a stateless so we need to maintain state using session tracking techniques. Each time user requests to the server, server treats the request as the new request. So we need to maintain the state of an user to recognize to particular user.</a:t>
            </a:r>
          </a:p>
        </p:txBody>
      </p:sp>
      <p:sp>
        <p:nvSpPr>
          <p:cNvPr id="4" name="Date Placeholder 3"/>
          <p:cNvSpPr>
            <a:spLocks noGrp="1"/>
          </p:cNvSpPr>
          <p:nvPr>
            <p:ph type="dt" sz="half" idx="10"/>
          </p:nvPr>
        </p:nvSpPr>
        <p:spPr/>
        <p:txBody>
          <a:bodyPr/>
          <a:lstStyle/>
          <a:p>
            <a:fld id="{503DAE4C-4195-4704-B7C8-93860A1CBBB7}" type="datetime1">
              <a:rPr lang="en-US" smtClean="0"/>
              <a:t>9/7/2017</a:t>
            </a:fld>
            <a:endParaRPr lang="en-US"/>
          </a:p>
        </p:txBody>
      </p:sp>
      <p:sp>
        <p:nvSpPr>
          <p:cNvPr id="5" name="Footer Placeholder 4"/>
          <p:cNvSpPr>
            <a:spLocks noGrp="1"/>
          </p:cNvSpPr>
          <p:nvPr>
            <p:ph type="ftr" sz="quarter" idx="11"/>
          </p:nvPr>
        </p:nvSpPr>
        <p:spPr/>
        <p:txBody>
          <a:bodyPr/>
          <a:lstStyle/>
          <a:p>
            <a:r>
              <a:rPr lang="en-US" smtClean="0"/>
              <a:t>Presented by MangaRao</a:t>
            </a:r>
            <a:endParaRPr lang="en-US"/>
          </a:p>
        </p:txBody>
      </p:sp>
      <p:sp>
        <p:nvSpPr>
          <p:cNvPr id="6" name="Slide Number Placeholder 5"/>
          <p:cNvSpPr>
            <a:spLocks noGrp="1"/>
          </p:cNvSpPr>
          <p:nvPr>
            <p:ph type="sldNum" sz="quarter" idx="12"/>
          </p:nvPr>
        </p:nvSpPr>
        <p:spPr/>
        <p:txBody>
          <a:bodyPr/>
          <a:lstStyle/>
          <a:p>
            <a:fld id="{35BFF406-3737-46B9-A376-2F6246C6C410}" type="slidenum">
              <a:rPr lang="en-US" smtClean="0"/>
              <a:t>196</a:t>
            </a:fld>
            <a:endParaRPr lang="en-US"/>
          </a:p>
        </p:txBody>
      </p:sp>
    </p:spTree>
    <p:extLst>
      <p:ext uri="{BB962C8B-B14F-4D97-AF65-F5344CB8AC3E}">
        <p14:creationId xmlns:p14="http://schemas.microsoft.com/office/powerpoint/2010/main" val="1729623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3589" y="173182"/>
            <a:ext cx="8596668" cy="1320800"/>
          </a:xfrm>
        </p:spPr>
        <p:txBody>
          <a:bodyPr>
            <a:noAutofit/>
          </a:bodyPr>
          <a:lstStyle/>
          <a:p>
            <a:r>
              <a:rPr lang="en-US" sz="2800" dirty="0"/>
              <a:t>HTTP is stateless that means each request is considered as the new request. It is shown in the figure given below:</a:t>
            </a:r>
          </a:p>
        </p:txBody>
      </p:sp>
      <p:sp>
        <p:nvSpPr>
          <p:cNvPr id="4" name="Date Placeholder 3"/>
          <p:cNvSpPr>
            <a:spLocks noGrp="1"/>
          </p:cNvSpPr>
          <p:nvPr>
            <p:ph type="dt" sz="half" idx="10"/>
          </p:nvPr>
        </p:nvSpPr>
        <p:spPr/>
        <p:txBody>
          <a:bodyPr/>
          <a:lstStyle/>
          <a:p>
            <a:fld id="{503DAE4C-4195-4704-B7C8-93860A1CBBB7}" type="datetime1">
              <a:rPr lang="en-US" smtClean="0"/>
              <a:t>9/7/2017</a:t>
            </a:fld>
            <a:endParaRPr lang="en-US"/>
          </a:p>
        </p:txBody>
      </p:sp>
      <p:sp>
        <p:nvSpPr>
          <p:cNvPr id="5" name="Footer Placeholder 4"/>
          <p:cNvSpPr>
            <a:spLocks noGrp="1"/>
          </p:cNvSpPr>
          <p:nvPr>
            <p:ph type="ftr" sz="quarter" idx="11"/>
          </p:nvPr>
        </p:nvSpPr>
        <p:spPr/>
        <p:txBody>
          <a:bodyPr/>
          <a:lstStyle/>
          <a:p>
            <a:r>
              <a:rPr lang="en-US" smtClean="0"/>
              <a:t>Presented by MangaRao</a:t>
            </a:r>
            <a:endParaRPr lang="en-US"/>
          </a:p>
        </p:txBody>
      </p:sp>
      <p:sp>
        <p:nvSpPr>
          <p:cNvPr id="6" name="Slide Number Placeholder 5"/>
          <p:cNvSpPr>
            <a:spLocks noGrp="1"/>
          </p:cNvSpPr>
          <p:nvPr>
            <p:ph type="sldNum" sz="quarter" idx="12"/>
          </p:nvPr>
        </p:nvSpPr>
        <p:spPr/>
        <p:txBody>
          <a:bodyPr/>
          <a:lstStyle/>
          <a:p>
            <a:fld id="{35BFF406-3737-46B9-A376-2F6246C6C410}" type="slidenum">
              <a:rPr lang="en-US" smtClean="0"/>
              <a:t>197</a:t>
            </a:fld>
            <a:endParaRPr lang="en-US"/>
          </a:p>
        </p:txBody>
      </p:sp>
      <p:pic>
        <p:nvPicPr>
          <p:cNvPr id="9218" name="Picture 2" descr="session tracki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066256" y="2953544"/>
            <a:ext cx="3819525" cy="2295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7506824"/>
      </p:ext>
    </p:extLst>
  </p:cSld>
  <p:clrMapOvr>
    <a:masterClrMapping/>
  </p:clrMapOvr>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a:t>Why use Session Tracking?</a:t>
            </a:r>
          </a:p>
        </p:txBody>
      </p:sp>
      <p:sp>
        <p:nvSpPr>
          <p:cNvPr id="3" name="Content Placeholder 2"/>
          <p:cNvSpPr>
            <a:spLocks noGrp="1"/>
          </p:cNvSpPr>
          <p:nvPr>
            <p:ph idx="1"/>
          </p:nvPr>
        </p:nvSpPr>
        <p:spPr/>
        <p:txBody>
          <a:bodyPr/>
          <a:lstStyle/>
          <a:p>
            <a:r>
              <a:rPr lang="en-US" b="1" dirty="0"/>
              <a:t>To recognize the user</a:t>
            </a:r>
            <a:r>
              <a:rPr lang="en-US" dirty="0"/>
              <a:t> It is used to recognize the particular user.</a:t>
            </a:r>
          </a:p>
        </p:txBody>
      </p:sp>
      <p:sp>
        <p:nvSpPr>
          <p:cNvPr id="4" name="Date Placeholder 3"/>
          <p:cNvSpPr>
            <a:spLocks noGrp="1"/>
          </p:cNvSpPr>
          <p:nvPr>
            <p:ph type="dt" sz="half" idx="10"/>
          </p:nvPr>
        </p:nvSpPr>
        <p:spPr/>
        <p:txBody>
          <a:bodyPr/>
          <a:lstStyle/>
          <a:p>
            <a:fld id="{503DAE4C-4195-4704-B7C8-93860A1CBBB7}" type="datetime1">
              <a:rPr lang="en-US" smtClean="0"/>
              <a:t>9/7/2017</a:t>
            </a:fld>
            <a:endParaRPr lang="en-US"/>
          </a:p>
        </p:txBody>
      </p:sp>
      <p:sp>
        <p:nvSpPr>
          <p:cNvPr id="5" name="Footer Placeholder 4"/>
          <p:cNvSpPr>
            <a:spLocks noGrp="1"/>
          </p:cNvSpPr>
          <p:nvPr>
            <p:ph type="ftr" sz="quarter" idx="11"/>
          </p:nvPr>
        </p:nvSpPr>
        <p:spPr/>
        <p:txBody>
          <a:bodyPr/>
          <a:lstStyle/>
          <a:p>
            <a:r>
              <a:rPr lang="en-US" smtClean="0"/>
              <a:t>Presented by MangaRao</a:t>
            </a:r>
            <a:endParaRPr lang="en-US"/>
          </a:p>
        </p:txBody>
      </p:sp>
      <p:sp>
        <p:nvSpPr>
          <p:cNvPr id="6" name="Slide Number Placeholder 5"/>
          <p:cNvSpPr>
            <a:spLocks noGrp="1"/>
          </p:cNvSpPr>
          <p:nvPr>
            <p:ph type="sldNum" sz="quarter" idx="12"/>
          </p:nvPr>
        </p:nvSpPr>
        <p:spPr/>
        <p:txBody>
          <a:bodyPr/>
          <a:lstStyle/>
          <a:p>
            <a:fld id="{35BFF406-3737-46B9-A376-2F6246C6C410}" type="slidenum">
              <a:rPr lang="en-US" smtClean="0"/>
              <a:t>198</a:t>
            </a:fld>
            <a:endParaRPr lang="en-US"/>
          </a:p>
        </p:txBody>
      </p:sp>
    </p:spTree>
    <p:extLst>
      <p:ext uri="{BB962C8B-B14F-4D97-AF65-F5344CB8AC3E}">
        <p14:creationId xmlns:p14="http://schemas.microsoft.com/office/powerpoint/2010/main" val="944771123"/>
      </p:ext>
    </p:extLst>
  </p:cSld>
  <p:clrMapOvr>
    <a:masterClrMapping/>
  </p:clrMapOvr>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Session Tracking Techniques</a:t>
            </a:r>
            <a:br>
              <a:rPr lang="en-US" dirty="0"/>
            </a:br>
            <a:endParaRPr lang="en-US" dirty="0"/>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3901670512"/>
              </p:ext>
            </p:extLst>
          </p:nvPr>
        </p:nvGraphicFramePr>
        <p:xfrm>
          <a:off x="677334" y="2160589"/>
          <a:ext cx="8596668" cy="388077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Date Placeholder 3"/>
          <p:cNvSpPr>
            <a:spLocks noGrp="1"/>
          </p:cNvSpPr>
          <p:nvPr>
            <p:ph type="dt" sz="half" idx="10"/>
          </p:nvPr>
        </p:nvSpPr>
        <p:spPr/>
        <p:txBody>
          <a:bodyPr/>
          <a:lstStyle/>
          <a:p>
            <a:fld id="{503DAE4C-4195-4704-B7C8-93860A1CBBB7}" type="datetime1">
              <a:rPr lang="en-US" smtClean="0"/>
              <a:t>9/7/2017</a:t>
            </a:fld>
            <a:endParaRPr lang="en-US"/>
          </a:p>
        </p:txBody>
      </p:sp>
      <p:sp>
        <p:nvSpPr>
          <p:cNvPr id="5" name="Footer Placeholder 4"/>
          <p:cNvSpPr>
            <a:spLocks noGrp="1"/>
          </p:cNvSpPr>
          <p:nvPr>
            <p:ph type="ftr" sz="quarter" idx="11"/>
          </p:nvPr>
        </p:nvSpPr>
        <p:spPr/>
        <p:txBody>
          <a:bodyPr/>
          <a:lstStyle/>
          <a:p>
            <a:r>
              <a:rPr lang="en-US" smtClean="0"/>
              <a:t>Presented by MangaRao</a:t>
            </a:r>
            <a:endParaRPr lang="en-US"/>
          </a:p>
        </p:txBody>
      </p:sp>
      <p:sp>
        <p:nvSpPr>
          <p:cNvPr id="6" name="Slide Number Placeholder 5"/>
          <p:cNvSpPr>
            <a:spLocks noGrp="1"/>
          </p:cNvSpPr>
          <p:nvPr>
            <p:ph type="sldNum" sz="quarter" idx="12"/>
          </p:nvPr>
        </p:nvSpPr>
        <p:spPr/>
        <p:txBody>
          <a:bodyPr/>
          <a:lstStyle/>
          <a:p>
            <a:fld id="{35BFF406-3737-46B9-A376-2F6246C6C410}" type="slidenum">
              <a:rPr lang="en-US" smtClean="0"/>
              <a:t>199</a:t>
            </a:fld>
            <a:endParaRPr lang="en-US"/>
          </a:p>
        </p:txBody>
      </p:sp>
    </p:spTree>
    <p:extLst>
      <p:ext uri="{BB962C8B-B14F-4D97-AF65-F5344CB8AC3E}">
        <p14:creationId xmlns:p14="http://schemas.microsoft.com/office/powerpoint/2010/main" val="1021269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AsOne/>
      </p:bldGraphic>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Servlet?</a:t>
            </a:r>
            <a:endParaRPr lang="en-US" dirty="0"/>
          </a:p>
        </p:txBody>
      </p:sp>
      <p:sp>
        <p:nvSpPr>
          <p:cNvPr id="3" name="Content Placeholder 2"/>
          <p:cNvSpPr>
            <a:spLocks noGrp="1"/>
          </p:cNvSpPr>
          <p:nvPr>
            <p:ph idx="1"/>
          </p:nvPr>
        </p:nvSpPr>
        <p:spPr/>
        <p:txBody>
          <a:bodyPr>
            <a:normAutofit lnSpcReduction="10000"/>
          </a:bodyPr>
          <a:lstStyle/>
          <a:p>
            <a:r>
              <a:rPr lang="en-US" dirty="0" smtClean="0"/>
              <a:t>Servlet is a J2EE component</a:t>
            </a:r>
          </a:p>
          <a:p>
            <a:r>
              <a:rPr lang="en-US" dirty="0" smtClean="0"/>
              <a:t>Servlet is a Server side technology, which resides in server.</a:t>
            </a:r>
          </a:p>
          <a:p>
            <a:r>
              <a:rPr lang="en-US" dirty="0"/>
              <a:t>Servlet is a class that extend the capabilities of the servers and respond to the incoming request. It can respond to any type of requests.</a:t>
            </a:r>
          </a:p>
          <a:p>
            <a:r>
              <a:rPr lang="en-US" dirty="0"/>
              <a:t>Servlet is a web component that is deployed on the server to create dynamic web page.</a:t>
            </a:r>
          </a:p>
          <a:p>
            <a:r>
              <a:rPr lang="en-US" dirty="0" smtClean="0"/>
              <a:t>Servlet technology is used to create Web Applications.</a:t>
            </a:r>
          </a:p>
          <a:p>
            <a:r>
              <a:rPr lang="en-US" dirty="0" smtClean="0"/>
              <a:t>Servlets are WODA (Write Once Deploy Anywhere) components.</a:t>
            </a:r>
          </a:p>
          <a:p>
            <a:r>
              <a:rPr lang="en-US" dirty="0"/>
              <a:t>Servlet is an API that provides many interfaces and classes including documentations.</a:t>
            </a:r>
          </a:p>
          <a:p>
            <a:r>
              <a:rPr lang="en-US" dirty="0"/>
              <a:t>Servlet is an interface that must be implemented for creating any servlet.</a:t>
            </a:r>
          </a:p>
          <a:p>
            <a:endParaRPr lang="en-US" dirty="0" smtClean="0"/>
          </a:p>
          <a:p>
            <a:endParaRPr lang="en-US" dirty="0" smtClean="0"/>
          </a:p>
          <a:p>
            <a:endParaRPr lang="en-US" dirty="0"/>
          </a:p>
        </p:txBody>
      </p:sp>
      <p:sp>
        <p:nvSpPr>
          <p:cNvPr id="4" name="Date Placeholder 3"/>
          <p:cNvSpPr>
            <a:spLocks noGrp="1"/>
          </p:cNvSpPr>
          <p:nvPr>
            <p:ph type="dt" sz="half" idx="10"/>
          </p:nvPr>
        </p:nvSpPr>
        <p:spPr/>
        <p:txBody>
          <a:bodyPr/>
          <a:lstStyle/>
          <a:p>
            <a:fld id="{83CD03D7-1732-4537-AD55-23626BBCE228}" type="datetime1">
              <a:rPr lang="en-US" smtClean="0"/>
              <a:t>9/7/2017</a:t>
            </a:fld>
            <a:endParaRPr lang="en-US"/>
          </a:p>
        </p:txBody>
      </p:sp>
      <p:sp>
        <p:nvSpPr>
          <p:cNvPr id="5" name="Footer Placeholder 4"/>
          <p:cNvSpPr>
            <a:spLocks noGrp="1"/>
          </p:cNvSpPr>
          <p:nvPr>
            <p:ph type="ftr" sz="quarter" idx="11"/>
          </p:nvPr>
        </p:nvSpPr>
        <p:spPr/>
        <p:txBody>
          <a:bodyPr/>
          <a:lstStyle/>
          <a:p>
            <a:r>
              <a:rPr lang="en-US" smtClean="0"/>
              <a:t>Presented by MangaRao</a:t>
            </a:r>
            <a:endParaRPr lang="en-US"/>
          </a:p>
        </p:txBody>
      </p:sp>
      <p:sp>
        <p:nvSpPr>
          <p:cNvPr id="6" name="Slide Number Placeholder 5"/>
          <p:cNvSpPr>
            <a:spLocks noGrp="1"/>
          </p:cNvSpPr>
          <p:nvPr>
            <p:ph type="sldNum" sz="quarter" idx="12"/>
          </p:nvPr>
        </p:nvSpPr>
        <p:spPr/>
        <p:txBody>
          <a:bodyPr/>
          <a:lstStyle/>
          <a:p>
            <a:fld id="{35BFF406-3737-46B9-A376-2F6246C6C410}" type="slidenum">
              <a:rPr lang="en-US" smtClean="0"/>
              <a:t>2</a:t>
            </a:fld>
            <a:endParaRPr lang="en-US"/>
          </a:p>
        </p:txBody>
      </p:sp>
    </p:spTree>
    <p:extLst>
      <p:ext uri="{BB962C8B-B14F-4D97-AF65-F5344CB8AC3E}">
        <p14:creationId xmlns:p14="http://schemas.microsoft.com/office/powerpoint/2010/main" val="322878533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fade">
                                      <p:cBhvr>
                                        <p:cTn id="42" dur="1000"/>
                                        <p:tgtEl>
                                          <p:spTgt spid="3">
                                            <p:txEl>
                                              <p:pRg st="5" end="5"/>
                                            </p:txEl>
                                          </p:spTgt>
                                        </p:tgtEl>
                                      </p:cBhvr>
                                    </p:animEffect>
                                    <p:anim calcmode="lin" valueType="num">
                                      <p:cBhvr>
                                        <p:cTn id="4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Effect transition="in" filter="fade">
                                      <p:cBhvr>
                                        <p:cTn id="49" dur="1000"/>
                                        <p:tgtEl>
                                          <p:spTgt spid="3">
                                            <p:txEl>
                                              <p:pRg st="6" end="6"/>
                                            </p:txEl>
                                          </p:spTgt>
                                        </p:tgtEl>
                                      </p:cBhvr>
                                    </p:animEffect>
                                    <p:anim calcmode="lin" valueType="num">
                                      <p:cBhvr>
                                        <p:cTn id="50"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51"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3">
                                            <p:txEl>
                                              <p:pRg st="7" end="7"/>
                                            </p:txEl>
                                          </p:spTgt>
                                        </p:tgtEl>
                                        <p:attrNameLst>
                                          <p:attrName>style.visibility</p:attrName>
                                        </p:attrNameLst>
                                      </p:cBhvr>
                                      <p:to>
                                        <p:strVal val="visible"/>
                                      </p:to>
                                    </p:set>
                                    <p:animEffect transition="in" filter="fade">
                                      <p:cBhvr>
                                        <p:cTn id="56" dur="1000"/>
                                        <p:tgtEl>
                                          <p:spTgt spid="3">
                                            <p:txEl>
                                              <p:pRg st="7" end="7"/>
                                            </p:txEl>
                                          </p:spTgt>
                                        </p:tgtEl>
                                      </p:cBhvr>
                                    </p:animEffect>
                                    <p:anim calcmode="lin" valueType="num">
                                      <p:cBhvr>
                                        <p:cTn id="57"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58"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Http Request Methods</a:t>
            </a:r>
            <a:br>
              <a:rPr lang="en-US" dirty="0"/>
            </a:br>
            <a:endParaRPr lang="en-US" sz="2000" dirty="0">
              <a:solidFill>
                <a:srgbClr val="0070C0"/>
              </a:solidFill>
            </a:endParaRPr>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2621392246"/>
              </p:ext>
            </p:extLst>
          </p:nvPr>
        </p:nvGraphicFramePr>
        <p:xfrm>
          <a:off x="677334" y="2160589"/>
          <a:ext cx="8596668" cy="388077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Date Placeholder 3"/>
          <p:cNvSpPr>
            <a:spLocks noGrp="1"/>
          </p:cNvSpPr>
          <p:nvPr>
            <p:ph type="dt" sz="half" idx="10"/>
          </p:nvPr>
        </p:nvSpPr>
        <p:spPr/>
        <p:txBody>
          <a:bodyPr/>
          <a:lstStyle/>
          <a:p>
            <a:fld id="{503DAE4C-4195-4704-B7C8-93860A1CBBB7}" type="datetime1">
              <a:rPr lang="en-US" smtClean="0"/>
              <a:t>9/7/2017</a:t>
            </a:fld>
            <a:endParaRPr lang="en-US"/>
          </a:p>
        </p:txBody>
      </p:sp>
      <p:sp>
        <p:nvSpPr>
          <p:cNvPr id="5" name="Footer Placeholder 4"/>
          <p:cNvSpPr>
            <a:spLocks noGrp="1"/>
          </p:cNvSpPr>
          <p:nvPr>
            <p:ph type="ftr" sz="quarter" idx="11"/>
          </p:nvPr>
        </p:nvSpPr>
        <p:spPr/>
        <p:txBody>
          <a:bodyPr/>
          <a:lstStyle/>
          <a:p>
            <a:r>
              <a:rPr lang="en-US" smtClean="0"/>
              <a:t>Presented by MangaRao</a:t>
            </a:r>
            <a:endParaRPr lang="en-US"/>
          </a:p>
        </p:txBody>
      </p:sp>
      <p:sp>
        <p:nvSpPr>
          <p:cNvPr id="6" name="Slide Number Placeholder 5"/>
          <p:cNvSpPr>
            <a:spLocks noGrp="1"/>
          </p:cNvSpPr>
          <p:nvPr>
            <p:ph type="sldNum" sz="quarter" idx="12"/>
          </p:nvPr>
        </p:nvSpPr>
        <p:spPr/>
        <p:txBody>
          <a:bodyPr/>
          <a:lstStyle/>
          <a:p>
            <a:fld id="{35BFF406-3737-46B9-A376-2F6246C6C410}" type="slidenum">
              <a:rPr lang="en-US" smtClean="0"/>
              <a:t>20</a:t>
            </a:fld>
            <a:endParaRPr lang="en-US"/>
          </a:p>
        </p:txBody>
      </p:sp>
    </p:spTree>
    <p:extLst>
      <p:ext uri="{BB962C8B-B14F-4D97-AF65-F5344CB8AC3E}">
        <p14:creationId xmlns:p14="http://schemas.microsoft.com/office/powerpoint/2010/main" val="131508510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AsOne/>
      </p:bldGraphic>
    </p:bld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p:txBody>
          <a:bodyPr/>
          <a:lstStyle/>
          <a:p>
            <a:r>
              <a:rPr lang="en-US" dirty="0"/>
              <a:t>Cookies in Servlet</a:t>
            </a:r>
            <a:br>
              <a:rPr lang="en-US" dirty="0"/>
            </a:br>
            <a:endParaRPr lang="en-US" dirty="0"/>
          </a:p>
        </p:txBody>
      </p:sp>
      <p:sp>
        <p:nvSpPr>
          <p:cNvPr id="8" name="Subtitle 7"/>
          <p:cNvSpPr>
            <a:spLocks noGrp="1"/>
          </p:cNvSpPr>
          <p:nvPr>
            <p:ph type="subTitle" idx="1"/>
          </p:nvPr>
        </p:nvSpPr>
        <p:spPr/>
        <p:txBody>
          <a:bodyPr/>
          <a:lstStyle/>
          <a:p>
            <a:r>
              <a:rPr lang="en-US" dirty="0" smtClean="0"/>
              <a:t> </a:t>
            </a:r>
            <a:endParaRPr lang="en-US" dirty="0"/>
          </a:p>
        </p:txBody>
      </p:sp>
      <p:sp>
        <p:nvSpPr>
          <p:cNvPr id="4" name="Date Placeholder 3"/>
          <p:cNvSpPr>
            <a:spLocks noGrp="1"/>
          </p:cNvSpPr>
          <p:nvPr>
            <p:ph type="dt" sz="half" idx="10"/>
          </p:nvPr>
        </p:nvSpPr>
        <p:spPr/>
        <p:txBody>
          <a:bodyPr/>
          <a:lstStyle/>
          <a:p>
            <a:fld id="{503DAE4C-4195-4704-B7C8-93860A1CBBB7}" type="datetime1">
              <a:rPr lang="en-US" smtClean="0"/>
              <a:t>9/7/2017</a:t>
            </a:fld>
            <a:endParaRPr lang="en-US"/>
          </a:p>
        </p:txBody>
      </p:sp>
      <p:sp>
        <p:nvSpPr>
          <p:cNvPr id="5" name="Footer Placeholder 4"/>
          <p:cNvSpPr>
            <a:spLocks noGrp="1"/>
          </p:cNvSpPr>
          <p:nvPr>
            <p:ph type="ftr" sz="quarter" idx="11"/>
          </p:nvPr>
        </p:nvSpPr>
        <p:spPr/>
        <p:txBody>
          <a:bodyPr/>
          <a:lstStyle/>
          <a:p>
            <a:r>
              <a:rPr lang="en-US" smtClean="0"/>
              <a:t>Presented by MangaRao</a:t>
            </a:r>
            <a:endParaRPr lang="en-US"/>
          </a:p>
        </p:txBody>
      </p:sp>
      <p:sp>
        <p:nvSpPr>
          <p:cNvPr id="6" name="Slide Number Placeholder 5"/>
          <p:cNvSpPr>
            <a:spLocks noGrp="1"/>
          </p:cNvSpPr>
          <p:nvPr>
            <p:ph type="sldNum" sz="quarter" idx="12"/>
          </p:nvPr>
        </p:nvSpPr>
        <p:spPr/>
        <p:txBody>
          <a:bodyPr/>
          <a:lstStyle/>
          <a:p>
            <a:fld id="{35BFF406-3737-46B9-A376-2F6246C6C410}" type="slidenum">
              <a:rPr lang="en-US" smtClean="0"/>
              <a:t>200</a:t>
            </a:fld>
            <a:endParaRPr lang="en-US"/>
          </a:p>
        </p:txBody>
      </p:sp>
    </p:spTree>
    <p:extLst>
      <p:ext uri="{BB962C8B-B14F-4D97-AF65-F5344CB8AC3E}">
        <p14:creationId xmlns:p14="http://schemas.microsoft.com/office/powerpoint/2010/main" val="3130691105"/>
      </p:ext>
    </p:extLst>
  </p:cSld>
  <p:clrMapOvr>
    <a:masterClrMapping/>
  </p:clrMapOvr>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Cookie</a:t>
            </a:r>
            <a:endParaRPr lang="en-US" dirty="0"/>
          </a:p>
        </p:txBody>
      </p:sp>
      <p:sp>
        <p:nvSpPr>
          <p:cNvPr id="3" name="Content Placeholder 2"/>
          <p:cNvSpPr>
            <a:spLocks noGrp="1"/>
          </p:cNvSpPr>
          <p:nvPr>
            <p:ph idx="1"/>
          </p:nvPr>
        </p:nvSpPr>
        <p:spPr/>
        <p:txBody>
          <a:bodyPr/>
          <a:lstStyle/>
          <a:p>
            <a:r>
              <a:rPr lang="en-US" dirty="0"/>
              <a:t>A </a:t>
            </a:r>
            <a:r>
              <a:rPr lang="en-US" b="1" dirty="0"/>
              <a:t>cookie</a:t>
            </a:r>
            <a:r>
              <a:rPr lang="en-US" dirty="0"/>
              <a:t> is a small piece of information that is persisted between the multiple client requests.</a:t>
            </a:r>
          </a:p>
          <a:p>
            <a:r>
              <a:rPr lang="en-US" dirty="0"/>
              <a:t>A cookie has a name, a single value, and optional attributes such as a comment, path and domain qualifiers, a maximum age, and a version number.</a:t>
            </a:r>
          </a:p>
          <a:p>
            <a:endParaRPr lang="en-US" dirty="0"/>
          </a:p>
        </p:txBody>
      </p:sp>
      <p:sp>
        <p:nvSpPr>
          <p:cNvPr id="4" name="Date Placeholder 3"/>
          <p:cNvSpPr>
            <a:spLocks noGrp="1"/>
          </p:cNvSpPr>
          <p:nvPr>
            <p:ph type="dt" sz="half" idx="10"/>
          </p:nvPr>
        </p:nvSpPr>
        <p:spPr/>
        <p:txBody>
          <a:bodyPr/>
          <a:lstStyle/>
          <a:p>
            <a:fld id="{503DAE4C-4195-4704-B7C8-93860A1CBBB7}" type="datetime1">
              <a:rPr lang="en-US" smtClean="0"/>
              <a:t>9/7/2017</a:t>
            </a:fld>
            <a:endParaRPr lang="en-US"/>
          </a:p>
        </p:txBody>
      </p:sp>
      <p:sp>
        <p:nvSpPr>
          <p:cNvPr id="5" name="Footer Placeholder 4"/>
          <p:cNvSpPr>
            <a:spLocks noGrp="1"/>
          </p:cNvSpPr>
          <p:nvPr>
            <p:ph type="ftr" sz="quarter" idx="11"/>
          </p:nvPr>
        </p:nvSpPr>
        <p:spPr/>
        <p:txBody>
          <a:bodyPr/>
          <a:lstStyle/>
          <a:p>
            <a:r>
              <a:rPr lang="en-US" smtClean="0"/>
              <a:t>Presented by MangaRao</a:t>
            </a:r>
            <a:endParaRPr lang="en-US"/>
          </a:p>
        </p:txBody>
      </p:sp>
      <p:sp>
        <p:nvSpPr>
          <p:cNvPr id="6" name="Slide Number Placeholder 5"/>
          <p:cNvSpPr>
            <a:spLocks noGrp="1"/>
          </p:cNvSpPr>
          <p:nvPr>
            <p:ph type="sldNum" sz="quarter" idx="12"/>
          </p:nvPr>
        </p:nvSpPr>
        <p:spPr/>
        <p:txBody>
          <a:bodyPr/>
          <a:lstStyle/>
          <a:p>
            <a:fld id="{35BFF406-3737-46B9-A376-2F6246C6C410}" type="slidenum">
              <a:rPr lang="en-US" smtClean="0"/>
              <a:t>201</a:t>
            </a:fld>
            <a:endParaRPr lang="en-US"/>
          </a:p>
        </p:txBody>
      </p:sp>
    </p:spTree>
    <p:extLst>
      <p:ext uri="{BB962C8B-B14F-4D97-AF65-F5344CB8AC3E}">
        <p14:creationId xmlns:p14="http://schemas.microsoft.com/office/powerpoint/2010/main" val="2303156508"/>
      </p:ext>
    </p:extLst>
  </p:cSld>
  <p:clrMapOvr>
    <a:masterClrMapping/>
  </p:clrMapOvr>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Funny pic</a:t>
            </a:r>
            <a:endParaRPr lang="en-US"/>
          </a:p>
        </p:txBody>
      </p:sp>
      <p:sp>
        <p:nvSpPr>
          <p:cNvPr id="4" name="Date Placeholder 3"/>
          <p:cNvSpPr>
            <a:spLocks noGrp="1"/>
          </p:cNvSpPr>
          <p:nvPr>
            <p:ph type="dt" sz="half" idx="10"/>
          </p:nvPr>
        </p:nvSpPr>
        <p:spPr/>
        <p:txBody>
          <a:bodyPr/>
          <a:lstStyle/>
          <a:p>
            <a:fld id="{503DAE4C-4195-4704-B7C8-93860A1CBBB7}" type="datetime1">
              <a:rPr lang="en-US" smtClean="0"/>
              <a:t>9/7/2017</a:t>
            </a:fld>
            <a:endParaRPr lang="en-US"/>
          </a:p>
        </p:txBody>
      </p:sp>
      <p:sp>
        <p:nvSpPr>
          <p:cNvPr id="5" name="Footer Placeholder 4"/>
          <p:cNvSpPr>
            <a:spLocks noGrp="1"/>
          </p:cNvSpPr>
          <p:nvPr>
            <p:ph type="ftr" sz="quarter" idx="11"/>
          </p:nvPr>
        </p:nvSpPr>
        <p:spPr/>
        <p:txBody>
          <a:bodyPr/>
          <a:lstStyle/>
          <a:p>
            <a:r>
              <a:rPr lang="en-US" smtClean="0"/>
              <a:t>Presented by MangaRao</a:t>
            </a:r>
            <a:endParaRPr lang="en-US"/>
          </a:p>
        </p:txBody>
      </p:sp>
      <p:sp>
        <p:nvSpPr>
          <p:cNvPr id="6" name="Slide Number Placeholder 5"/>
          <p:cNvSpPr>
            <a:spLocks noGrp="1"/>
          </p:cNvSpPr>
          <p:nvPr>
            <p:ph type="sldNum" sz="quarter" idx="12"/>
          </p:nvPr>
        </p:nvSpPr>
        <p:spPr/>
        <p:txBody>
          <a:bodyPr/>
          <a:lstStyle/>
          <a:p>
            <a:fld id="{35BFF406-3737-46B9-A376-2F6246C6C410}" type="slidenum">
              <a:rPr lang="en-US" smtClean="0"/>
              <a:t>202</a:t>
            </a:fld>
            <a:endParaRPr lang="en-US"/>
          </a:p>
        </p:txBody>
      </p:sp>
      <p:pic>
        <p:nvPicPr>
          <p:cNvPr id="23" name="Content Placeholder 22"/>
          <p:cNvPicPr>
            <a:picLocks noGrp="1" noChangeAspect="1"/>
          </p:cNvPicPr>
          <p:nvPr>
            <p:ph idx="1"/>
          </p:nvPr>
        </p:nvPicPr>
        <p:blipFill>
          <a:blip r:embed="rId2"/>
          <a:stretch>
            <a:fillRect/>
          </a:stretch>
        </p:blipFill>
        <p:spPr>
          <a:xfrm>
            <a:off x="3233162" y="2915592"/>
            <a:ext cx="3485714" cy="2371429"/>
          </a:xfrm>
          <a:prstGeom prst="rect">
            <a:avLst/>
          </a:prstGeom>
        </p:spPr>
      </p:pic>
    </p:spTree>
    <p:extLst>
      <p:ext uri="{BB962C8B-B14F-4D97-AF65-F5344CB8AC3E}">
        <p14:creationId xmlns:p14="http://schemas.microsoft.com/office/powerpoint/2010/main" val="2872860543"/>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Cookie works</a:t>
            </a:r>
            <a:br>
              <a:rPr lang="en-US" dirty="0"/>
            </a:br>
            <a:endParaRPr lang="en-US" dirty="0"/>
          </a:p>
        </p:txBody>
      </p:sp>
      <p:sp>
        <p:nvSpPr>
          <p:cNvPr id="3" name="Content Placeholder 2"/>
          <p:cNvSpPr>
            <a:spLocks noGrp="1"/>
          </p:cNvSpPr>
          <p:nvPr>
            <p:ph idx="1"/>
          </p:nvPr>
        </p:nvSpPr>
        <p:spPr/>
        <p:txBody>
          <a:bodyPr/>
          <a:lstStyle/>
          <a:p>
            <a:r>
              <a:rPr lang="en-US" dirty="0"/>
              <a:t>By default, each request is considered as a new request. In cookies technique, we add cookie with response from the servlet. So cookie is stored in the cache of the browser. </a:t>
            </a:r>
            <a:endParaRPr lang="en-US" dirty="0" smtClean="0"/>
          </a:p>
          <a:p>
            <a:r>
              <a:rPr lang="en-US" dirty="0" smtClean="0"/>
              <a:t>After </a:t>
            </a:r>
            <a:r>
              <a:rPr lang="en-US" dirty="0"/>
              <a:t>that if request is sent by the user, cookie is added with request by default. Thus, we recognize the user as the old user</a:t>
            </a:r>
            <a:r>
              <a:rPr lang="en-US" dirty="0" smtClean="0"/>
              <a:t>.</a:t>
            </a:r>
          </a:p>
          <a:p>
            <a:endParaRPr lang="en-US" dirty="0"/>
          </a:p>
        </p:txBody>
      </p:sp>
      <p:sp>
        <p:nvSpPr>
          <p:cNvPr id="4" name="Date Placeholder 3"/>
          <p:cNvSpPr>
            <a:spLocks noGrp="1"/>
          </p:cNvSpPr>
          <p:nvPr>
            <p:ph type="dt" sz="half" idx="10"/>
          </p:nvPr>
        </p:nvSpPr>
        <p:spPr/>
        <p:txBody>
          <a:bodyPr/>
          <a:lstStyle/>
          <a:p>
            <a:fld id="{503DAE4C-4195-4704-B7C8-93860A1CBBB7}" type="datetime1">
              <a:rPr lang="en-US" smtClean="0"/>
              <a:t>9/7/2017</a:t>
            </a:fld>
            <a:endParaRPr lang="en-US"/>
          </a:p>
        </p:txBody>
      </p:sp>
      <p:sp>
        <p:nvSpPr>
          <p:cNvPr id="5" name="Footer Placeholder 4"/>
          <p:cNvSpPr>
            <a:spLocks noGrp="1"/>
          </p:cNvSpPr>
          <p:nvPr>
            <p:ph type="ftr" sz="quarter" idx="11"/>
          </p:nvPr>
        </p:nvSpPr>
        <p:spPr/>
        <p:txBody>
          <a:bodyPr/>
          <a:lstStyle/>
          <a:p>
            <a:r>
              <a:rPr lang="en-US" smtClean="0"/>
              <a:t>Presented by MangaRao</a:t>
            </a:r>
            <a:endParaRPr lang="en-US"/>
          </a:p>
        </p:txBody>
      </p:sp>
      <p:sp>
        <p:nvSpPr>
          <p:cNvPr id="6" name="Slide Number Placeholder 5"/>
          <p:cNvSpPr>
            <a:spLocks noGrp="1"/>
          </p:cNvSpPr>
          <p:nvPr>
            <p:ph type="sldNum" sz="quarter" idx="12"/>
          </p:nvPr>
        </p:nvSpPr>
        <p:spPr/>
        <p:txBody>
          <a:bodyPr/>
          <a:lstStyle/>
          <a:p>
            <a:fld id="{35BFF406-3737-46B9-A376-2F6246C6C410}" type="slidenum">
              <a:rPr lang="en-US" smtClean="0"/>
              <a:t>203</a:t>
            </a:fld>
            <a:endParaRPr lang="en-US"/>
          </a:p>
        </p:txBody>
      </p:sp>
    </p:spTree>
    <p:extLst>
      <p:ext uri="{BB962C8B-B14F-4D97-AF65-F5344CB8AC3E}">
        <p14:creationId xmlns:p14="http://schemas.microsoft.com/office/powerpoint/2010/main" val="140244149"/>
      </p:ext>
    </p:extLst>
  </p:cSld>
  <p:clrMapOvr>
    <a:masterClrMapping/>
  </p:clrMapOvr>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a:t>
            </a:r>
            <a:endParaRPr lang="en-US" dirty="0"/>
          </a:p>
        </p:txBody>
      </p:sp>
      <p:sp>
        <p:nvSpPr>
          <p:cNvPr id="4" name="Date Placeholder 3"/>
          <p:cNvSpPr>
            <a:spLocks noGrp="1"/>
          </p:cNvSpPr>
          <p:nvPr>
            <p:ph type="dt" sz="half" idx="10"/>
          </p:nvPr>
        </p:nvSpPr>
        <p:spPr/>
        <p:txBody>
          <a:bodyPr/>
          <a:lstStyle/>
          <a:p>
            <a:fld id="{503DAE4C-4195-4704-B7C8-93860A1CBBB7}" type="datetime1">
              <a:rPr lang="en-US" smtClean="0"/>
              <a:t>9/7/2017</a:t>
            </a:fld>
            <a:endParaRPr lang="en-US"/>
          </a:p>
        </p:txBody>
      </p:sp>
      <p:sp>
        <p:nvSpPr>
          <p:cNvPr id="5" name="Footer Placeholder 4"/>
          <p:cNvSpPr>
            <a:spLocks noGrp="1"/>
          </p:cNvSpPr>
          <p:nvPr>
            <p:ph type="ftr" sz="quarter" idx="11"/>
          </p:nvPr>
        </p:nvSpPr>
        <p:spPr/>
        <p:txBody>
          <a:bodyPr/>
          <a:lstStyle/>
          <a:p>
            <a:r>
              <a:rPr lang="en-US" smtClean="0"/>
              <a:t>Presented by MangaRao</a:t>
            </a:r>
            <a:endParaRPr lang="en-US"/>
          </a:p>
        </p:txBody>
      </p:sp>
      <p:sp>
        <p:nvSpPr>
          <p:cNvPr id="6" name="Slide Number Placeholder 5"/>
          <p:cNvSpPr>
            <a:spLocks noGrp="1"/>
          </p:cNvSpPr>
          <p:nvPr>
            <p:ph type="sldNum" sz="quarter" idx="12"/>
          </p:nvPr>
        </p:nvSpPr>
        <p:spPr/>
        <p:txBody>
          <a:bodyPr/>
          <a:lstStyle/>
          <a:p>
            <a:fld id="{35BFF406-3737-46B9-A376-2F6246C6C410}" type="slidenum">
              <a:rPr lang="en-US" smtClean="0"/>
              <a:t>204</a:t>
            </a:fld>
            <a:endParaRPr lang="en-US"/>
          </a:p>
        </p:txBody>
      </p:sp>
      <p:pic>
        <p:nvPicPr>
          <p:cNvPr id="10242" name="Picture 2" descr="cookies in servlet"/>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915701" y="3123529"/>
            <a:ext cx="6120635" cy="19555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6511591"/>
      </p:ext>
    </p:extLst>
  </p:cSld>
  <p:clrMapOvr>
    <a:masterClrMapping/>
  </p:clrMapOvr>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Cookies</a:t>
            </a:r>
            <a:endParaRPr lang="en-US" dirty="0"/>
          </a:p>
        </p:txBody>
      </p:sp>
      <p:graphicFrame>
        <p:nvGraphicFramePr>
          <p:cNvPr id="9" name="Content Placeholder 8"/>
          <p:cNvGraphicFramePr>
            <a:graphicFrameLocks noGrp="1"/>
          </p:cNvGraphicFramePr>
          <p:nvPr>
            <p:ph idx="1"/>
            <p:extLst>
              <p:ext uri="{D42A27DB-BD31-4B8C-83A1-F6EECF244321}">
                <p14:modId xmlns:p14="http://schemas.microsoft.com/office/powerpoint/2010/main" val="165051440"/>
              </p:ext>
            </p:extLst>
          </p:nvPr>
        </p:nvGraphicFramePr>
        <p:xfrm>
          <a:off x="677334" y="2160589"/>
          <a:ext cx="8596668" cy="388077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Date Placeholder 3"/>
          <p:cNvSpPr>
            <a:spLocks noGrp="1"/>
          </p:cNvSpPr>
          <p:nvPr>
            <p:ph type="dt" sz="half" idx="10"/>
          </p:nvPr>
        </p:nvSpPr>
        <p:spPr/>
        <p:txBody>
          <a:bodyPr/>
          <a:lstStyle/>
          <a:p>
            <a:fld id="{503DAE4C-4195-4704-B7C8-93860A1CBBB7}" type="datetime1">
              <a:rPr lang="en-US" smtClean="0"/>
              <a:t>9/7/2017</a:t>
            </a:fld>
            <a:endParaRPr lang="en-US"/>
          </a:p>
        </p:txBody>
      </p:sp>
      <p:sp>
        <p:nvSpPr>
          <p:cNvPr id="5" name="Footer Placeholder 4"/>
          <p:cNvSpPr>
            <a:spLocks noGrp="1"/>
          </p:cNvSpPr>
          <p:nvPr>
            <p:ph type="ftr" sz="quarter" idx="11"/>
          </p:nvPr>
        </p:nvSpPr>
        <p:spPr/>
        <p:txBody>
          <a:bodyPr/>
          <a:lstStyle/>
          <a:p>
            <a:r>
              <a:rPr lang="en-US" smtClean="0"/>
              <a:t>Presented by MangaRao</a:t>
            </a:r>
            <a:endParaRPr lang="en-US"/>
          </a:p>
        </p:txBody>
      </p:sp>
      <p:sp>
        <p:nvSpPr>
          <p:cNvPr id="6" name="Slide Number Placeholder 5"/>
          <p:cNvSpPr>
            <a:spLocks noGrp="1"/>
          </p:cNvSpPr>
          <p:nvPr>
            <p:ph type="sldNum" sz="quarter" idx="12"/>
          </p:nvPr>
        </p:nvSpPr>
        <p:spPr/>
        <p:txBody>
          <a:bodyPr/>
          <a:lstStyle/>
          <a:p>
            <a:fld id="{35BFF406-3737-46B9-A376-2F6246C6C410}" type="slidenum">
              <a:rPr lang="en-US" smtClean="0"/>
              <a:t>205</a:t>
            </a:fld>
            <a:endParaRPr lang="en-US"/>
          </a:p>
        </p:txBody>
      </p:sp>
    </p:spTree>
    <p:extLst>
      <p:ext uri="{BB962C8B-B14F-4D97-AF65-F5344CB8AC3E}">
        <p14:creationId xmlns:p14="http://schemas.microsoft.com/office/powerpoint/2010/main" val="2325899798"/>
      </p:ext>
    </p:extLst>
  </p:cSld>
  <p:clrMapOvr>
    <a:masterClrMapping/>
  </p:clrMapOvr>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Advantage of Cookies</a:t>
            </a:r>
          </a:p>
        </p:txBody>
      </p:sp>
      <p:graphicFrame>
        <p:nvGraphicFramePr>
          <p:cNvPr id="11" name="Content Placeholder 10"/>
          <p:cNvGraphicFramePr>
            <a:graphicFrameLocks noGrp="1"/>
          </p:cNvGraphicFramePr>
          <p:nvPr>
            <p:ph idx="1"/>
            <p:extLst>
              <p:ext uri="{D42A27DB-BD31-4B8C-83A1-F6EECF244321}">
                <p14:modId xmlns:p14="http://schemas.microsoft.com/office/powerpoint/2010/main" val="473716538"/>
              </p:ext>
            </p:extLst>
          </p:nvPr>
        </p:nvGraphicFramePr>
        <p:xfrm>
          <a:off x="677334" y="2160589"/>
          <a:ext cx="8596668" cy="388077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Date Placeholder 3"/>
          <p:cNvSpPr>
            <a:spLocks noGrp="1"/>
          </p:cNvSpPr>
          <p:nvPr>
            <p:ph type="dt" sz="half" idx="10"/>
          </p:nvPr>
        </p:nvSpPr>
        <p:spPr/>
        <p:txBody>
          <a:bodyPr/>
          <a:lstStyle/>
          <a:p>
            <a:fld id="{503DAE4C-4195-4704-B7C8-93860A1CBBB7}" type="datetime1">
              <a:rPr lang="en-US" smtClean="0"/>
              <a:t>9/7/2017</a:t>
            </a:fld>
            <a:endParaRPr lang="en-US"/>
          </a:p>
        </p:txBody>
      </p:sp>
      <p:sp>
        <p:nvSpPr>
          <p:cNvPr id="5" name="Footer Placeholder 4"/>
          <p:cNvSpPr>
            <a:spLocks noGrp="1"/>
          </p:cNvSpPr>
          <p:nvPr>
            <p:ph type="ftr" sz="quarter" idx="11"/>
          </p:nvPr>
        </p:nvSpPr>
        <p:spPr/>
        <p:txBody>
          <a:bodyPr/>
          <a:lstStyle/>
          <a:p>
            <a:r>
              <a:rPr lang="en-US" smtClean="0"/>
              <a:t>Presented by MangaRao</a:t>
            </a:r>
            <a:endParaRPr lang="en-US"/>
          </a:p>
        </p:txBody>
      </p:sp>
      <p:sp>
        <p:nvSpPr>
          <p:cNvPr id="6" name="Slide Number Placeholder 5"/>
          <p:cNvSpPr>
            <a:spLocks noGrp="1"/>
          </p:cNvSpPr>
          <p:nvPr>
            <p:ph type="sldNum" sz="quarter" idx="12"/>
          </p:nvPr>
        </p:nvSpPr>
        <p:spPr/>
        <p:txBody>
          <a:bodyPr/>
          <a:lstStyle/>
          <a:p>
            <a:fld id="{35BFF406-3737-46B9-A376-2F6246C6C410}" type="slidenum">
              <a:rPr lang="en-US" smtClean="0"/>
              <a:t>206</a:t>
            </a:fld>
            <a:endParaRPr lang="en-US"/>
          </a:p>
        </p:txBody>
      </p:sp>
    </p:spTree>
    <p:extLst>
      <p:ext uri="{BB962C8B-B14F-4D97-AF65-F5344CB8AC3E}">
        <p14:creationId xmlns:p14="http://schemas.microsoft.com/office/powerpoint/2010/main" val="1498169664"/>
      </p:ext>
    </p:extLst>
  </p:cSld>
  <p:clrMapOvr>
    <a:masterClrMapping/>
  </p:clrMapOvr>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Disadvantage of Cookies</a:t>
            </a:r>
            <a:br>
              <a:rPr lang="en-US" dirty="0"/>
            </a:br>
            <a:endParaRPr lang="en-US" dirty="0"/>
          </a:p>
        </p:txBody>
      </p:sp>
      <p:sp>
        <p:nvSpPr>
          <p:cNvPr id="3" name="Content Placeholder 2"/>
          <p:cNvSpPr>
            <a:spLocks noGrp="1"/>
          </p:cNvSpPr>
          <p:nvPr>
            <p:ph idx="1"/>
          </p:nvPr>
        </p:nvSpPr>
        <p:spPr/>
        <p:txBody>
          <a:bodyPr/>
          <a:lstStyle/>
          <a:p>
            <a:r>
              <a:rPr lang="en-US" dirty="0"/>
              <a:t>It will not work if cookie is disabled from the browser.</a:t>
            </a:r>
          </a:p>
          <a:p>
            <a:r>
              <a:rPr lang="en-US" dirty="0"/>
              <a:t>Only textual information can be set in Cookie object.</a:t>
            </a:r>
          </a:p>
          <a:p>
            <a:endParaRPr lang="en-US" dirty="0"/>
          </a:p>
        </p:txBody>
      </p:sp>
      <p:sp>
        <p:nvSpPr>
          <p:cNvPr id="4" name="Date Placeholder 3"/>
          <p:cNvSpPr>
            <a:spLocks noGrp="1"/>
          </p:cNvSpPr>
          <p:nvPr>
            <p:ph type="dt" sz="half" idx="10"/>
          </p:nvPr>
        </p:nvSpPr>
        <p:spPr/>
        <p:txBody>
          <a:bodyPr/>
          <a:lstStyle/>
          <a:p>
            <a:fld id="{503DAE4C-4195-4704-B7C8-93860A1CBBB7}" type="datetime1">
              <a:rPr lang="en-US" smtClean="0"/>
              <a:t>9/7/2017</a:t>
            </a:fld>
            <a:endParaRPr lang="en-US"/>
          </a:p>
        </p:txBody>
      </p:sp>
      <p:sp>
        <p:nvSpPr>
          <p:cNvPr id="5" name="Footer Placeholder 4"/>
          <p:cNvSpPr>
            <a:spLocks noGrp="1"/>
          </p:cNvSpPr>
          <p:nvPr>
            <p:ph type="ftr" sz="quarter" idx="11"/>
          </p:nvPr>
        </p:nvSpPr>
        <p:spPr/>
        <p:txBody>
          <a:bodyPr/>
          <a:lstStyle/>
          <a:p>
            <a:r>
              <a:rPr lang="en-US" smtClean="0"/>
              <a:t>Presented by MangaRao</a:t>
            </a:r>
            <a:endParaRPr lang="en-US"/>
          </a:p>
        </p:txBody>
      </p:sp>
      <p:sp>
        <p:nvSpPr>
          <p:cNvPr id="6" name="Slide Number Placeholder 5"/>
          <p:cNvSpPr>
            <a:spLocks noGrp="1"/>
          </p:cNvSpPr>
          <p:nvPr>
            <p:ph type="sldNum" sz="quarter" idx="12"/>
          </p:nvPr>
        </p:nvSpPr>
        <p:spPr/>
        <p:txBody>
          <a:bodyPr/>
          <a:lstStyle/>
          <a:p>
            <a:fld id="{35BFF406-3737-46B9-A376-2F6246C6C410}" type="slidenum">
              <a:rPr lang="en-US" smtClean="0"/>
              <a:t>207</a:t>
            </a:fld>
            <a:endParaRPr lang="en-US"/>
          </a:p>
        </p:txBody>
      </p:sp>
    </p:spTree>
    <p:extLst>
      <p:ext uri="{BB962C8B-B14F-4D97-AF65-F5344CB8AC3E}">
        <p14:creationId xmlns:p14="http://schemas.microsoft.com/office/powerpoint/2010/main" val="2361303199"/>
      </p:ext>
    </p:extLst>
  </p:cSld>
  <p:clrMapOvr>
    <a:masterClrMapping/>
  </p:clrMapOvr>
  <p:timing>
    <p:tnLst>
      <p:par>
        <p:cT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Note</a:t>
            </a:r>
            <a:endParaRPr lang="en-US" dirty="0"/>
          </a:p>
        </p:txBody>
      </p:sp>
      <p:sp>
        <p:nvSpPr>
          <p:cNvPr id="3" name="Content Placeholder 2"/>
          <p:cNvSpPr>
            <a:spLocks noGrp="1"/>
          </p:cNvSpPr>
          <p:nvPr>
            <p:ph idx="1"/>
          </p:nvPr>
        </p:nvSpPr>
        <p:spPr/>
        <p:txBody>
          <a:bodyPr/>
          <a:lstStyle/>
          <a:p>
            <a:r>
              <a:rPr lang="en-US" b="1" i="1" dirty="0" smtClean="0"/>
              <a:t>Gmail </a:t>
            </a:r>
            <a:r>
              <a:rPr lang="en-US" b="1" i="1" dirty="0"/>
              <a:t>uses cookie technique for login. If you disable the cookie, </a:t>
            </a:r>
            <a:r>
              <a:rPr lang="en-US" b="1" i="1" dirty="0" err="1"/>
              <a:t>gmail</a:t>
            </a:r>
            <a:r>
              <a:rPr lang="en-US" b="1" i="1" dirty="0"/>
              <a:t> won't work.</a:t>
            </a:r>
          </a:p>
          <a:p>
            <a:endParaRPr lang="en-US" dirty="0"/>
          </a:p>
        </p:txBody>
      </p:sp>
      <p:sp>
        <p:nvSpPr>
          <p:cNvPr id="4" name="Date Placeholder 3"/>
          <p:cNvSpPr>
            <a:spLocks noGrp="1"/>
          </p:cNvSpPr>
          <p:nvPr>
            <p:ph type="dt" sz="half" idx="10"/>
          </p:nvPr>
        </p:nvSpPr>
        <p:spPr/>
        <p:txBody>
          <a:bodyPr/>
          <a:lstStyle/>
          <a:p>
            <a:fld id="{503DAE4C-4195-4704-B7C8-93860A1CBBB7}" type="datetime1">
              <a:rPr lang="en-US" smtClean="0"/>
              <a:t>9/7/2017</a:t>
            </a:fld>
            <a:endParaRPr lang="en-US"/>
          </a:p>
        </p:txBody>
      </p:sp>
      <p:sp>
        <p:nvSpPr>
          <p:cNvPr id="5" name="Footer Placeholder 4"/>
          <p:cNvSpPr>
            <a:spLocks noGrp="1"/>
          </p:cNvSpPr>
          <p:nvPr>
            <p:ph type="ftr" sz="quarter" idx="11"/>
          </p:nvPr>
        </p:nvSpPr>
        <p:spPr/>
        <p:txBody>
          <a:bodyPr/>
          <a:lstStyle/>
          <a:p>
            <a:r>
              <a:rPr lang="en-US" smtClean="0"/>
              <a:t>Presented by MangaRao</a:t>
            </a:r>
            <a:endParaRPr lang="en-US"/>
          </a:p>
        </p:txBody>
      </p:sp>
      <p:sp>
        <p:nvSpPr>
          <p:cNvPr id="6" name="Slide Number Placeholder 5"/>
          <p:cNvSpPr>
            <a:spLocks noGrp="1"/>
          </p:cNvSpPr>
          <p:nvPr>
            <p:ph type="sldNum" sz="quarter" idx="12"/>
          </p:nvPr>
        </p:nvSpPr>
        <p:spPr/>
        <p:txBody>
          <a:bodyPr/>
          <a:lstStyle/>
          <a:p>
            <a:fld id="{35BFF406-3737-46B9-A376-2F6246C6C410}" type="slidenum">
              <a:rPr lang="en-US" smtClean="0"/>
              <a:t>208</a:t>
            </a:fld>
            <a:endParaRPr lang="en-US"/>
          </a:p>
        </p:txBody>
      </p:sp>
    </p:spTree>
    <p:extLst>
      <p:ext uri="{BB962C8B-B14F-4D97-AF65-F5344CB8AC3E}">
        <p14:creationId xmlns:p14="http://schemas.microsoft.com/office/powerpoint/2010/main" val="1368435118"/>
      </p:ext>
    </p:extLst>
  </p:cSld>
  <p:clrMapOvr>
    <a:masterClrMapping/>
  </p:clrMapOvr>
  <p:timing>
    <p:tnLst>
      <p:par>
        <p:cT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Cookie class</a:t>
            </a:r>
            <a:br>
              <a:rPr lang="en-US" dirty="0"/>
            </a:br>
            <a:endParaRPr lang="en-US" dirty="0"/>
          </a:p>
        </p:txBody>
      </p:sp>
      <p:sp>
        <p:nvSpPr>
          <p:cNvPr id="3" name="Content Placeholder 2"/>
          <p:cNvSpPr>
            <a:spLocks noGrp="1"/>
          </p:cNvSpPr>
          <p:nvPr>
            <p:ph idx="1"/>
          </p:nvPr>
        </p:nvSpPr>
        <p:spPr/>
        <p:txBody>
          <a:bodyPr/>
          <a:lstStyle/>
          <a:p>
            <a:r>
              <a:rPr lang="en-US" b="1" dirty="0" err="1"/>
              <a:t>javax.servlet.http.Cookie</a:t>
            </a:r>
            <a:r>
              <a:rPr lang="en-US" dirty="0"/>
              <a:t> class provides the functionality of using cookies. It provides a lot of useful methods for cookies.</a:t>
            </a:r>
          </a:p>
        </p:txBody>
      </p:sp>
      <p:sp>
        <p:nvSpPr>
          <p:cNvPr id="4" name="Date Placeholder 3"/>
          <p:cNvSpPr>
            <a:spLocks noGrp="1"/>
          </p:cNvSpPr>
          <p:nvPr>
            <p:ph type="dt" sz="half" idx="10"/>
          </p:nvPr>
        </p:nvSpPr>
        <p:spPr/>
        <p:txBody>
          <a:bodyPr/>
          <a:lstStyle/>
          <a:p>
            <a:fld id="{503DAE4C-4195-4704-B7C8-93860A1CBBB7}" type="datetime1">
              <a:rPr lang="en-US" smtClean="0"/>
              <a:t>9/7/2017</a:t>
            </a:fld>
            <a:endParaRPr lang="en-US"/>
          </a:p>
        </p:txBody>
      </p:sp>
      <p:sp>
        <p:nvSpPr>
          <p:cNvPr id="5" name="Footer Placeholder 4"/>
          <p:cNvSpPr>
            <a:spLocks noGrp="1"/>
          </p:cNvSpPr>
          <p:nvPr>
            <p:ph type="ftr" sz="quarter" idx="11"/>
          </p:nvPr>
        </p:nvSpPr>
        <p:spPr/>
        <p:txBody>
          <a:bodyPr/>
          <a:lstStyle/>
          <a:p>
            <a:r>
              <a:rPr lang="en-US" smtClean="0"/>
              <a:t>Presented by MangaRao</a:t>
            </a:r>
            <a:endParaRPr lang="en-US"/>
          </a:p>
        </p:txBody>
      </p:sp>
      <p:sp>
        <p:nvSpPr>
          <p:cNvPr id="6" name="Slide Number Placeholder 5"/>
          <p:cNvSpPr>
            <a:spLocks noGrp="1"/>
          </p:cNvSpPr>
          <p:nvPr>
            <p:ph type="sldNum" sz="quarter" idx="12"/>
          </p:nvPr>
        </p:nvSpPr>
        <p:spPr/>
        <p:txBody>
          <a:bodyPr/>
          <a:lstStyle/>
          <a:p>
            <a:fld id="{35BFF406-3737-46B9-A376-2F6246C6C410}" type="slidenum">
              <a:rPr lang="en-US" smtClean="0"/>
              <a:t>209</a:t>
            </a:fld>
            <a:endParaRPr lang="en-US"/>
          </a:p>
        </p:txBody>
      </p:sp>
    </p:spTree>
    <p:extLst>
      <p:ext uri="{BB962C8B-B14F-4D97-AF65-F5344CB8AC3E}">
        <p14:creationId xmlns:p14="http://schemas.microsoft.com/office/powerpoint/2010/main" val="119093856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HTTP Methods usage: </a:t>
            </a:r>
            <a:br>
              <a:rPr lang="en-US" dirty="0"/>
            </a:br>
            <a:endParaRPr lang="en-US" dirty="0"/>
          </a:p>
        </p:txBody>
      </p:sp>
      <p:sp>
        <p:nvSpPr>
          <p:cNvPr id="3" name="Content Placeholder 2"/>
          <p:cNvSpPr>
            <a:spLocks noGrp="1"/>
          </p:cNvSpPr>
          <p:nvPr>
            <p:ph idx="1"/>
          </p:nvPr>
        </p:nvSpPr>
        <p:spPr/>
        <p:txBody>
          <a:bodyPr/>
          <a:lstStyle/>
          <a:p>
            <a:r>
              <a:rPr lang="en-US" b="1" smtClean="0"/>
              <a:t>GET</a:t>
            </a:r>
            <a:r>
              <a:rPr lang="en-US" dirty="0"/>
              <a:t> - Retrieve Data</a:t>
            </a:r>
          </a:p>
          <a:p>
            <a:r>
              <a:rPr lang="en-US" b="1" dirty="0"/>
              <a:t>POST</a:t>
            </a:r>
            <a:r>
              <a:rPr lang="en-US" dirty="0"/>
              <a:t>- Create/Insert Data</a:t>
            </a:r>
          </a:p>
          <a:p>
            <a:r>
              <a:rPr lang="en-US" b="1" dirty="0"/>
              <a:t>PUT</a:t>
            </a:r>
            <a:r>
              <a:rPr lang="en-US" dirty="0"/>
              <a:t>- Update Data</a:t>
            </a:r>
          </a:p>
          <a:p>
            <a:r>
              <a:rPr lang="en-US" b="1" dirty="0"/>
              <a:t>DELETE</a:t>
            </a:r>
            <a:r>
              <a:rPr lang="en-US" dirty="0"/>
              <a:t>- Delete Data</a:t>
            </a:r>
          </a:p>
          <a:p>
            <a:endParaRPr lang="en-US" dirty="0"/>
          </a:p>
        </p:txBody>
      </p:sp>
      <p:sp>
        <p:nvSpPr>
          <p:cNvPr id="4" name="Date Placeholder 3"/>
          <p:cNvSpPr>
            <a:spLocks noGrp="1"/>
          </p:cNvSpPr>
          <p:nvPr>
            <p:ph type="dt" sz="half" idx="10"/>
          </p:nvPr>
        </p:nvSpPr>
        <p:spPr/>
        <p:txBody>
          <a:bodyPr/>
          <a:lstStyle/>
          <a:p>
            <a:fld id="{503DAE4C-4195-4704-B7C8-93860A1CBBB7}" type="datetime1">
              <a:rPr lang="en-US" smtClean="0"/>
              <a:t>9/7/2017</a:t>
            </a:fld>
            <a:endParaRPr lang="en-US"/>
          </a:p>
        </p:txBody>
      </p:sp>
      <p:sp>
        <p:nvSpPr>
          <p:cNvPr id="5" name="Footer Placeholder 4"/>
          <p:cNvSpPr>
            <a:spLocks noGrp="1"/>
          </p:cNvSpPr>
          <p:nvPr>
            <p:ph type="ftr" sz="quarter" idx="11"/>
          </p:nvPr>
        </p:nvSpPr>
        <p:spPr/>
        <p:txBody>
          <a:bodyPr/>
          <a:lstStyle/>
          <a:p>
            <a:r>
              <a:rPr lang="en-US" smtClean="0"/>
              <a:t>Presented by MangaRao</a:t>
            </a:r>
            <a:endParaRPr lang="en-US"/>
          </a:p>
        </p:txBody>
      </p:sp>
      <p:sp>
        <p:nvSpPr>
          <p:cNvPr id="6" name="Slide Number Placeholder 5"/>
          <p:cNvSpPr>
            <a:spLocks noGrp="1"/>
          </p:cNvSpPr>
          <p:nvPr>
            <p:ph type="sldNum" sz="quarter" idx="12"/>
          </p:nvPr>
        </p:nvSpPr>
        <p:spPr/>
        <p:txBody>
          <a:bodyPr/>
          <a:lstStyle/>
          <a:p>
            <a:fld id="{35BFF406-3737-46B9-A376-2F6246C6C410}" type="slidenum">
              <a:rPr lang="en-US" smtClean="0"/>
              <a:t>21</a:t>
            </a:fld>
            <a:endParaRPr lang="en-US"/>
          </a:p>
        </p:txBody>
      </p:sp>
    </p:spTree>
    <p:extLst>
      <p:ext uri="{BB962C8B-B14F-4D97-AF65-F5344CB8AC3E}">
        <p14:creationId xmlns:p14="http://schemas.microsoft.com/office/powerpoint/2010/main" val="3780811535"/>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Constructor of Cookie class</a:t>
            </a:r>
            <a:br>
              <a:rPr lang="en-US" b="1" dirty="0"/>
            </a:br>
            <a:endParaRPr lang="en-US" dirty="0"/>
          </a:p>
        </p:txBody>
      </p:sp>
      <p:graphicFrame>
        <p:nvGraphicFramePr>
          <p:cNvPr id="9" name="Content Placeholder 8"/>
          <p:cNvGraphicFramePr>
            <a:graphicFrameLocks noGrp="1"/>
          </p:cNvGraphicFramePr>
          <p:nvPr>
            <p:ph idx="1"/>
            <p:extLst>
              <p:ext uri="{D42A27DB-BD31-4B8C-83A1-F6EECF244321}">
                <p14:modId xmlns:p14="http://schemas.microsoft.com/office/powerpoint/2010/main" val="2870489058"/>
              </p:ext>
            </p:extLst>
          </p:nvPr>
        </p:nvGraphicFramePr>
        <p:xfrm>
          <a:off x="677863" y="2160588"/>
          <a:ext cx="8596312" cy="1651000"/>
        </p:xfrm>
        <a:graphic>
          <a:graphicData uri="http://schemas.openxmlformats.org/drawingml/2006/table">
            <a:tbl>
              <a:tblPr firstRow="1" bandRow="1">
                <a:tableStyleId>{5C22544A-7EE6-4342-B048-85BDC9FD1C3A}</a:tableStyleId>
              </a:tblPr>
              <a:tblGrid>
                <a:gridCol w="4298156"/>
                <a:gridCol w="4298156"/>
              </a:tblGrid>
              <a:tr h="370840">
                <a:tc>
                  <a:txBody>
                    <a:bodyPr/>
                    <a:lstStyle/>
                    <a:p>
                      <a:r>
                        <a:rPr lang="en-US" dirty="0" smtClean="0"/>
                        <a:t>Constructor</a:t>
                      </a:r>
                      <a:endParaRPr lang="en-US" dirty="0"/>
                    </a:p>
                  </a:txBody>
                  <a:tcPr/>
                </a:tc>
                <a:tc>
                  <a:txBody>
                    <a:bodyPr/>
                    <a:lstStyle/>
                    <a:p>
                      <a:r>
                        <a:rPr lang="en-US" dirty="0" smtClean="0"/>
                        <a:t>Description</a:t>
                      </a:r>
                      <a:endParaRPr lang="en-US" dirty="0"/>
                    </a:p>
                  </a:txBody>
                  <a:tcPr/>
                </a:tc>
              </a:tr>
              <a:tr h="370840">
                <a:tc>
                  <a:txBody>
                    <a:bodyPr/>
                    <a:lstStyle/>
                    <a:p>
                      <a:r>
                        <a:rPr lang="en-US" dirty="0" smtClean="0"/>
                        <a:t>Cookie()</a:t>
                      </a:r>
                      <a:endParaRPr lang="en-US" dirty="0"/>
                    </a:p>
                  </a:txBody>
                  <a:tcPr/>
                </a:tc>
                <a:tc>
                  <a:txBody>
                    <a:bodyPr/>
                    <a:lstStyle/>
                    <a:p>
                      <a:r>
                        <a:rPr lang="en-US" dirty="0" smtClean="0"/>
                        <a:t>Construct</a:t>
                      </a:r>
                      <a:r>
                        <a:rPr lang="en-US" baseline="0" dirty="0" smtClean="0"/>
                        <a:t> a Cookie</a:t>
                      </a:r>
                    </a:p>
                    <a:p>
                      <a:endParaRPr lang="en-US" dirty="0"/>
                    </a:p>
                  </a:txBody>
                  <a:tcPr/>
                </a:tc>
              </a:tr>
              <a:tr h="370840">
                <a:tc>
                  <a:txBody>
                    <a:bodyPr/>
                    <a:lstStyle/>
                    <a:p>
                      <a:r>
                        <a:rPr lang="en-US" dirty="0" smtClean="0"/>
                        <a:t>Cookie(String name,</a:t>
                      </a:r>
                      <a:r>
                        <a:rPr lang="en-US" baseline="0" dirty="0" smtClean="0"/>
                        <a:t> String value)</a:t>
                      </a:r>
                      <a:endParaRPr lang="en-US" dirty="0"/>
                    </a:p>
                  </a:txBody>
                  <a:tcPr/>
                </a:tc>
                <a:tc>
                  <a:txBody>
                    <a:bodyPr/>
                    <a:lstStyle/>
                    <a:p>
                      <a:r>
                        <a:rPr lang="en-US" dirty="0" smtClean="0"/>
                        <a:t>Construct a Cookie with a specified</a:t>
                      </a:r>
                      <a:r>
                        <a:rPr lang="en-US" baseline="0" dirty="0" smtClean="0"/>
                        <a:t> </a:t>
                      </a:r>
                      <a:r>
                        <a:rPr lang="en-US" dirty="0" smtClean="0"/>
                        <a:t>name</a:t>
                      </a:r>
                      <a:r>
                        <a:rPr lang="en-US" baseline="0" dirty="0" smtClean="0"/>
                        <a:t> and value</a:t>
                      </a:r>
                      <a:endParaRPr lang="en-US" dirty="0"/>
                    </a:p>
                  </a:txBody>
                  <a:tcPr/>
                </a:tc>
              </a:tr>
            </a:tbl>
          </a:graphicData>
        </a:graphic>
      </p:graphicFrame>
      <p:sp>
        <p:nvSpPr>
          <p:cNvPr id="4" name="Date Placeholder 3"/>
          <p:cNvSpPr>
            <a:spLocks noGrp="1"/>
          </p:cNvSpPr>
          <p:nvPr>
            <p:ph type="dt" sz="half" idx="10"/>
          </p:nvPr>
        </p:nvSpPr>
        <p:spPr/>
        <p:txBody>
          <a:bodyPr/>
          <a:lstStyle/>
          <a:p>
            <a:fld id="{503DAE4C-4195-4704-B7C8-93860A1CBBB7}" type="datetime1">
              <a:rPr lang="en-US" smtClean="0"/>
              <a:t>9/7/2017</a:t>
            </a:fld>
            <a:endParaRPr lang="en-US"/>
          </a:p>
        </p:txBody>
      </p:sp>
      <p:sp>
        <p:nvSpPr>
          <p:cNvPr id="5" name="Footer Placeholder 4"/>
          <p:cNvSpPr>
            <a:spLocks noGrp="1"/>
          </p:cNvSpPr>
          <p:nvPr>
            <p:ph type="ftr" sz="quarter" idx="11"/>
          </p:nvPr>
        </p:nvSpPr>
        <p:spPr/>
        <p:txBody>
          <a:bodyPr/>
          <a:lstStyle/>
          <a:p>
            <a:r>
              <a:rPr lang="en-US" smtClean="0"/>
              <a:t>Presented by MangaRao</a:t>
            </a:r>
            <a:endParaRPr lang="en-US"/>
          </a:p>
        </p:txBody>
      </p:sp>
      <p:sp>
        <p:nvSpPr>
          <p:cNvPr id="6" name="Slide Number Placeholder 5"/>
          <p:cNvSpPr>
            <a:spLocks noGrp="1"/>
          </p:cNvSpPr>
          <p:nvPr>
            <p:ph type="sldNum" sz="quarter" idx="12"/>
          </p:nvPr>
        </p:nvSpPr>
        <p:spPr/>
        <p:txBody>
          <a:bodyPr/>
          <a:lstStyle/>
          <a:p>
            <a:fld id="{35BFF406-3737-46B9-A376-2F6246C6C410}" type="slidenum">
              <a:rPr lang="en-US" smtClean="0"/>
              <a:t>210</a:t>
            </a:fld>
            <a:endParaRPr lang="en-US"/>
          </a:p>
        </p:txBody>
      </p:sp>
    </p:spTree>
    <p:extLst>
      <p:ext uri="{BB962C8B-B14F-4D97-AF65-F5344CB8AC3E}">
        <p14:creationId xmlns:p14="http://schemas.microsoft.com/office/powerpoint/2010/main" val="241363905"/>
      </p:ext>
    </p:extLst>
  </p:cSld>
  <p:clrMapOvr>
    <a:masterClrMapping/>
  </p:clrMapOvr>
  <p:timing>
    <p:tnLst>
      <p:par>
        <p:cT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a:t>Useful Methods of Cookie class</a:t>
            </a:r>
          </a:p>
        </p:txBody>
      </p:sp>
      <p:graphicFrame>
        <p:nvGraphicFramePr>
          <p:cNvPr id="7" name="Content Placeholder 6"/>
          <p:cNvGraphicFramePr>
            <a:graphicFrameLocks noGrp="1"/>
          </p:cNvGraphicFramePr>
          <p:nvPr>
            <p:ph idx="1"/>
          </p:nvPr>
        </p:nvGraphicFramePr>
        <p:xfrm>
          <a:off x="805803" y="2638266"/>
          <a:ext cx="8340432" cy="2926080"/>
        </p:xfrm>
        <a:graphic>
          <a:graphicData uri="http://schemas.openxmlformats.org/drawingml/2006/table">
            <a:tbl>
              <a:tblPr/>
              <a:tblGrid>
                <a:gridCol w="4170216"/>
                <a:gridCol w="4170216"/>
              </a:tblGrid>
              <a:tr h="0">
                <a:tc>
                  <a:txBody>
                    <a:bodyPr/>
                    <a:lstStyle/>
                    <a:p>
                      <a:pPr algn="l" fontAlgn="t"/>
                      <a:r>
                        <a:rPr lang="en-US" dirty="0">
                          <a:solidFill>
                            <a:srgbClr val="000000"/>
                          </a:solidFill>
                          <a:effectLst/>
                          <a:latin typeface="times new roman" panose="02020603050405020304" pitchFamily="18" charset="0"/>
                        </a:rPr>
                        <a:t>Method</a:t>
                      </a:r>
                    </a:p>
                  </a:txBody>
                  <a:tcPr marL="38100" marR="38100" marT="38100" marB="38100">
                    <a:lnL w="7620" cap="flat" cmpd="sng" algn="ctr">
                      <a:solidFill>
                        <a:srgbClr val="907170"/>
                      </a:solidFill>
                      <a:prstDash val="solid"/>
                      <a:round/>
                      <a:headEnd type="none" w="med" len="med"/>
                      <a:tailEnd type="none" w="med" len="med"/>
                    </a:lnL>
                    <a:lnR w="7620" cap="flat" cmpd="sng" algn="ctr">
                      <a:solidFill>
                        <a:srgbClr val="907170"/>
                      </a:solidFill>
                      <a:prstDash val="solid"/>
                      <a:round/>
                      <a:headEnd type="none" w="med" len="med"/>
                      <a:tailEnd type="none" w="med" len="med"/>
                    </a:lnR>
                    <a:lnT w="7620" cap="flat" cmpd="sng" algn="ctr">
                      <a:solidFill>
                        <a:srgbClr val="907170"/>
                      </a:solidFill>
                      <a:prstDash val="solid"/>
                      <a:round/>
                      <a:headEnd type="none" w="med" len="med"/>
                      <a:tailEnd type="none" w="med" len="med"/>
                    </a:lnT>
                    <a:lnB w="7620" cap="flat" cmpd="sng" algn="ctr">
                      <a:solidFill>
                        <a:srgbClr val="FFC0CB"/>
                      </a:solidFill>
                      <a:prstDash val="solid"/>
                      <a:round/>
                      <a:headEnd type="none" w="med" len="med"/>
                      <a:tailEnd type="none" w="med" len="med"/>
                    </a:lnB>
                    <a:solidFill>
                      <a:srgbClr val="F6FFE1"/>
                    </a:solidFill>
                  </a:tcPr>
                </a:tc>
                <a:tc>
                  <a:txBody>
                    <a:bodyPr/>
                    <a:lstStyle/>
                    <a:p>
                      <a:pPr algn="l" fontAlgn="t"/>
                      <a:r>
                        <a:rPr lang="en-US" dirty="0">
                          <a:solidFill>
                            <a:srgbClr val="000000"/>
                          </a:solidFill>
                          <a:effectLst/>
                          <a:latin typeface="times new roman" panose="02020603050405020304" pitchFamily="18" charset="0"/>
                        </a:rPr>
                        <a:t>Description</a:t>
                      </a:r>
                    </a:p>
                  </a:txBody>
                  <a:tcPr marL="38100" marR="38100" marT="38100" marB="38100">
                    <a:lnL w="7620" cap="flat" cmpd="sng" algn="ctr">
                      <a:solidFill>
                        <a:srgbClr val="907170"/>
                      </a:solidFill>
                      <a:prstDash val="solid"/>
                      <a:round/>
                      <a:headEnd type="none" w="med" len="med"/>
                      <a:tailEnd type="none" w="med" len="med"/>
                    </a:lnL>
                    <a:lnR w="7620" cap="flat" cmpd="sng" algn="ctr">
                      <a:solidFill>
                        <a:srgbClr val="907170"/>
                      </a:solidFill>
                      <a:prstDash val="solid"/>
                      <a:round/>
                      <a:headEnd type="none" w="med" len="med"/>
                      <a:tailEnd type="none" w="med" len="med"/>
                    </a:lnR>
                    <a:lnT w="7620" cap="flat" cmpd="sng" algn="ctr">
                      <a:solidFill>
                        <a:srgbClr val="907170"/>
                      </a:solidFill>
                      <a:prstDash val="solid"/>
                      <a:round/>
                      <a:headEnd type="none" w="med" len="med"/>
                      <a:tailEnd type="none" w="med" len="med"/>
                    </a:lnT>
                    <a:lnB w="7620" cap="flat" cmpd="sng" algn="ctr">
                      <a:solidFill>
                        <a:srgbClr val="FFC0CB"/>
                      </a:solidFill>
                      <a:prstDash val="solid"/>
                      <a:round/>
                      <a:headEnd type="none" w="med" len="med"/>
                      <a:tailEnd type="none" w="med" len="med"/>
                    </a:lnB>
                    <a:solidFill>
                      <a:srgbClr val="F6FFE1"/>
                    </a:solidFill>
                  </a:tcPr>
                </a:tc>
              </a:tr>
              <a:tr h="0">
                <a:tc>
                  <a:txBody>
                    <a:bodyPr/>
                    <a:lstStyle/>
                    <a:p>
                      <a:pPr fontAlgn="t"/>
                      <a:r>
                        <a:rPr lang="en-US" b="0" i="0">
                          <a:solidFill>
                            <a:srgbClr val="000000"/>
                          </a:solidFill>
                          <a:effectLst/>
                          <a:latin typeface="verdana" panose="020B0604030504040204" pitchFamily="34" charset="0"/>
                        </a:rPr>
                        <a:t>public void setMaxAge(int expiry)</a:t>
                      </a:r>
                    </a:p>
                  </a:txBody>
                  <a:tcPr marL="38100" marR="38100" marT="38100" marB="38100">
                    <a:lnL w="7620" cap="flat" cmpd="sng" algn="ctr">
                      <a:solidFill>
                        <a:srgbClr val="FFC0CB"/>
                      </a:solidFill>
                      <a:prstDash val="solid"/>
                      <a:round/>
                      <a:headEnd type="none" w="med" len="med"/>
                      <a:tailEnd type="none" w="med" len="med"/>
                    </a:lnL>
                    <a:lnR w="7620" cap="flat" cmpd="sng" algn="ctr">
                      <a:solidFill>
                        <a:srgbClr val="FFC0CB"/>
                      </a:solidFill>
                      <a:prstDash val="solid"/>
                      <a:round/>
                      <a:headEnd type="none" w="med" len="med"/>
                      <a:tailEnd type="none" w="med" len="med"/>
                    </a:lnR>
                    <a:lnT w="7620" cap="flat" cmpd="sng" algn="ctr">
                      <a:solidFill>
                        <a:srgbClr val="FFC0CB"/>
                      </a:solidFill>
                      <a:prstDash val="solid"/>
                      <a:round/>
                      <a:headEnd type="none" w="med" len="med"/>
                      <a:tailEnd type="none" w="med" len="med"/>
                    </a:lnT>
                    <a:lnB w="7620" cap="flat" cmpd="sng" algn="ctr">
                      <a:solidFill>
                        <a:srgbClr val="FFC0CB"/>
                      </a:solidFill>
                      <a:prstDash val="solid"/>
                      <a:round/>
                      <a:headEnd type="none" w="med" len="med"/>
                      <a:tailEnd type="none" w="med" len="med"/>
                    </a:lnB>
                    <a:solidFill>
                      <a:srgbClr val="FFFFFF"/>
                    </a:solidFill>
                  </a:tcPr>
                </a:tc>
                <a:tc>
                  <a:txBody>
                    <a:bodyPr/>
                    <a:lstStyle/>
                    <a:p>
                      <a:pPr fontAlgn="t"/>
                      <a:r>
                        <a:rPr lang="en-US" b="0" i="0" dirty="0">
                          <a:solidFill>
                            <a:srgbClr val="000000"/>
                          </a:solidFill>
                          <a:effectLst/>
                          <a:latin typeface="verdana" panose="020B0604030504040204" pitchFamily="34" charset="0"/>
                        </a:rPr>
                        <a:t>Sets the maximum age of the cookie in seconds.</a:t>
                      </a:r>
                    </a:p>
                  </a:txBody>
                  <a:tcPr marL="38100" marR="38100" marT="38100" marB="38100">
                    <a:lnL w="7620" cap="flat" cmpd="sng" algn="ctr">
                      <a:solidFill>
                        <a:srgbClr val="FFC0CB"/>
                      </a:solidFill>
                      <a:prstDash val="solid"/>
                      <a:round/>
                      <a:headEnd type="none" w="med" len="med"/>
                      <a:tailEnd type="none" w="med" len="med"/>
                    </a:lnL>
                    <a:lnR w="7620" cap="flat" cmpd="sng" algn="ctr">
                      <a:solidFill>
                        <a:srgbClr val="FFC0CB"/>
                      </a:solidFill>
                      <a:prstDash val="solid"/>
                      <a:round/>
                      <a:headEnd type="none" w="med" len="med"/>
                      <a:tailEnd type="none" w="med" len="med"/>
                    </a:lnR>
                    <a:lnT w="7620" cap="flat" cmpd="sng" algn="ctr">
                      <a:solidFill>
                        <a:srgbClr val="FFC0CB"/>
                      </a:solidFill>
                      <a:prstDash val="solid"/>
                      <a:round/>
                      <a:headEnd type="none" w="med" len="med"/>
                      <a:tailEnd type="none" w="med" len="med"/>
                    </a:lnT>
                    <a:lnB w="7620" cap="flat" cmpd="sng" algn="ctr">
                      <a:solidFill>
                        <a:srgbClr val="FFC0CB"/>
                      </a:solidFill>
                      <a:prstDash val="solid"/>
                      <a:round/>
                      <a:headEnd type="none" w="med" len="med"/>
                      <a:tailEnd type="none" w="med" len="med"/>
                    </a:lnB>
                    <a:solidFill>
                      <a:srgbClr val="FFFFFF"/>
                    </a:solidFill>
                  </a:tcPr>
                </a:tc>
              </a:tr>
              <a:tr h="0">
                <a:tc>
                  <a:txBody>
                    <a:bodyPr/>
                    <a:lstStyle/>
                    <a:p>
                      <a:pPr fontAlgn="t"/>
                      <a:r>
                        <a:rPr lang="en-US" b="0" i="0">
                          <a:solidFill>
                            <a:srgbClr val="000000"/>
                          </a:solidFill>
                          <a:effectLst/>
                          <a:latin typeface="verdana" panose="020B0604030504040204" pitchFamily="34" charset="0"/>
                        </a:rPr>
                        <a:t>public String getName()</a:t>
                      </a:r>
                    </a:p>
                  </a:txBody>
                  <a:tcPr marL="38100" marR="38100" marT="38100" marB="38100">
                    <a:lnL w="7620" cap="flat" cmpd="sng" algn="ctr">
                      <a:solidFill>
                        <a:srgbClr val="FFC0CB"/>
                      </a:solidFill>
                      <a:prstDash val="solid"/>
                      <a:round/>
                      <a:headEnd type="none" w="med" len="med"/>
                      <a:tailEnd type="none" w="med" len="med"/>
                    </a:lnL>
                    <a:lnR w="7620" cap="flat" cmpd="sng" algn="ctr">
                      <a:solidFill>
                        <a:srgbClr val="FFC0CB"/>
                      </a:solidFill>
                      <a:prstDash val="solid"/>
                      <a:round/>
                      <a:headEnd type="none" w="med" len="med"/>
                      <a:tailEnd type="none" w="med" len="med"/>
                    </a:lnR>
                    <a:lnT w="7620" cap="flat" cmpd="sng" algn="ctr">
                      <a:solidFill>
                        <a:srgbClr val="FFC0CB"/>
                      </a:solidFill>
                      <a:prstDash val="solid"/>
                      <a:round/>
                      <a:headEnd type="none" w="med" len="med"/>
                      <a:tailEnd type="none" w="med" len="med"/>
                    </a:lnT>
                    <a:lnB w="7620" cap="flat" cmpd="sng" algn="ctr">
                      <a:solidFill>
                        <a:srgbClr val="FFC0CB"/>
                      </a:solidFill>
                      <a:prstDash val="solid"/>
                      <a:round/>
                      <a:headEnd type="none" w="med" len="med"/>
                      <a:tailEnd type="none" w="med" len="med"/>
                    </a:lnB>
                    <a:solidFill>
                      <a:srgbClr val="F6FFE1"/>
                    </a:solidFill>
                  </a:tcPr>
                </a:tc>
                <a:tc>
                  <a:txBody>
                    <a:bodyPr/>
                    <a:lstStyle/>
                    <a:p>
                      <a:pPr fontAlgn="t"/>
                      <a:r>
                        <a:rPr lang="en-US" b="0" i="0">
                          <a:solidFill>
                            <a:srgbClr val="000000"/>
                          </a:solidFill>
                          <a:effectLst/>
                          <a:latin typeface="verdana" panose="020B0604030504040204" pitchFamily="34" charset="0"/>
                        </a:rPr>
                        <a:t>Returns the name of the cookie. The name cannot be changed after creation.</a:t>
                      </a:r>
                    </a:p>
                  </a:txBody>
                  <a:tcPr marL="38100" marR="38100" marT="38100" marB="38100">
                    <a:lnL w="7620" cap="flat" cmpd="sng" algn="ctr">
                      <a:solidFill>
                        <a:srgbClr val="FFC0CB"/>
                      </a:solidFill>
                      <a:prstDash val="solid"/>
                      <a:round/>
                      <a:headEnd type="none" w="med" len="med"/>
                      <a:tailEnd type="none" w="med" len="med"/>
                    </a:lnL>
                    <a:lnR w="7620" cap="flat" cmpd="sng" algn="ctr">
                      <a:solidFill>
                        <a:srgbClr val="FFC0CB"/>
                      </a:solidFill>
                      <a:prstDash val="solid"/>
                      <a:round/>
                      <a:headEnd type="none" w="med" len="med"/>
                      <a:tailEnd type="none" w="med" len="med"/>
                    </a:lnR>
                    <a:lnT w="7620" cap="flat" cmpd="sng" algn="ctr">
                      <a:solidFill>
                        <a:srgbClr val="FFC0CB"/>
                      </a:solidFill>
                      <a:prstDash val="solid"/>
                      <a:round/>
                      <a:headEnd type="none" w="med" len="med"/>
                      <a:tailEnd type="none" w="med" len="med"/>
                    </a:lnT>
                    <a:lnB w="7620" cap="flat" cmpd="sng" algn="ctr">
                      <a:solidFill>
                        <a:srgbClr val="FFC0CB"/>
                      </a:solidFill>
                      <a:prstDash val="solid"/>
                      <a:round/>
                      <a:headEnd type="none" w="med" len="med"/>
                      <a:tailEnd type="none" w="med" len="med"/>
                    </a:lnB>
                    <a:solidFill>
                      <a:srgbClr val="F6FFE1"/>
                    </a:solidFill>
                  </a:tcPr>
                </a:tc>
              </a:tr>
              <a:tr h="0">
                <a:tc>
                  <a:txBody>
                    <a:bodyPr/>
                    <a:lstStyle/>
                    <a:p>
                      <a:pPr fontAlgn="t"/>
                      <a:r>
                        <a:rPr lang="en-US" b="0" i="0">
                          <a:solidFill>
                            <a:srgbClr val="000000"/>
                          </a:solidFill>
                          <a:effectLst/>
                          <a:latin typeface="verdana" panose="020B0604030504040204" pitchFamily="34" charset="0"/>
                        </a:rPr>
                        <a:t>public String getValue()</a:t>
                      </a:r>
                    </a:p>
                  </a:txBody>
                  <a:tcPr marL="38100" marR="38100" marT="38100" marB="38100">
                    <a:lnL w="7620" cap="flat" cmpd="sng" algn="ctr">
                      <a:solidFill>
                        <a:srgbClr val="FFC0CB"/>
                      </a:solidFill>
                      <a:prstDash val="solid"/>
                      <a:round/>
                      <a:headEnd type="none" w="med" len="med"/>
                      <a:tailEnd type="none" w="med" len="med"/>
                    </a:lnL>
                    <a:lnR w="7620" cap="flat" cmpd="sng" algn="ctr">
                      <a:solidFill>
                        <a:srgbClr val="FFC0CB"/>
                      </a:solidFill>
                      <a:prstDash val="solid"/>
                      <a:round/>
                      <a:headEnd type="none" w="med" len="med"/>
                      <a:tailEnd type="none" w="med" len="med"/>
                    </a:lnR>
                    <a:lnT w="7620" cap="flat" cmpd="sng" algn="ctr">
                      <a:solidFill>
                        <a:srgbClr val="FFC0CB"/>
                      </a:solidFill>
                      <a:prstDash val="solid"/>
                      <a:round/>
                      <a:headEnd type="none" w="med" len="med"/>
                      <a:tailEnd type="none" w="med" len="med"/>
                    </a:lnT>
                    <a:lnB w="7620" cap="flat" cmpd="sng" algn="ctr">
                      <a:solidFill>
                        <a:srgbClr val="FFC0CB"/>
                      </a:solidFill>
                      <a:prstDash val="solid"/>
                      <a:round/>
                      <a:headEnd type="none" w="med" len="med"/>
                      <a:tailEnd type="none" w="med" len="med"/>
                    </a:lnB>
                    <a:solidFill>
                      <a:srgbClr val="FFFFFF"/>
                    </a:solidFill>
                  </a:tcPr>
                </a:tc>
                <a:tc>
                  <a:txBody>
                    <a:bodyPr/>
                    <a:lstStyle/>
                    <a:p>
                      <a:pPr fontAlgn="t"/>
                      <a:r>
                        <a:rPr lang="en-US" b="0" i="0">
                          <a:solidFill>
                            <a:srgbClr val="000000"/>
                          </a:solidFill>
                          <a:effectLst/>
                          <a:latin typeface="verdana" panose="020B0604030504040204" pitchFamily="34" charset="0"/>
                        </a:rPr>
                        <a:t>Returns the value of the cookie.</a:t>
                      </a:r>
                    </a:p>
                  </a:txBody>
                  <a:tcPr marL="38100" marR="38100" marT="38100" marB="38100">
                    <a:lnL w="7620" cap="flat" cmpd="sng" algn="ctr">
                      <a:solidFill>
                        <a:srgbClr val="FFC0CB"/>
                      </a:solidFill>
                      <a:prstDash val="solid"/>
                      <a:round/>
                      <a:headEnd type="none" w="med" len="med"/>
                      <a:tailEnd type="none" w="med" len="med"/>
                    </a:lnL>
                    <a:lnR w="7620" cap="flat" cmpd="sng" algn="ctr">
                      <a:solidFill>
                        <a:srgbClr val="FFC0CB"/>
                      </a:solidFill>
                      <a:prstDash val="solid"/>
                      <a:round/>
                      <a:headEnd type="none" w="med" len="med"/>
                      <a:tailEnd type="none" w="med" len="med"/>
                    </a:lnR>
                    <a:lnT w="7620" cap="flat" cmpd="sng" algn="ctr">
                      <a:solidFill>
                        <a:srgbClr val="FFC0CB"/>
                      </a:solidFill>
                      <a:prstDash val="solid"/>
                      <a:round/>
                      <a:headEnd type="none" w="med" len="med"/>
                      <a:tailEnd type="none" w="med" len="med"/>
                    </a:lnT>
                    <a:lnB w="7620" cap="flat" cmpd="sng" algn="ctr">
                      <a:solidFill>
                        <a:srgbClr val="FFC0CB"/>
                      </a:solidFill>
                      <a:prstDash val="solid"/>
                      <a:round/>
                      <a:headEnd type="none" w="med" len="med"/>
                      <a:tailEnd type="none" w="med" len="med"/>
                    </a:lnB>
                    <a:solidFill>
                      <a:srgbClr val="FFFFFF"/>
                    </a:solidFill>
                  </a:tcPr>
                </a:tc>
              </a:tr>
              <a:tr h="0">
                <a:tc>
                  <a:txBody>
                    <a:bodyPr/>
                    <a:lstStyle/>
                    <a:p>
                      <a:pPr fontAlgn="t"/>
                      <a:r>
                        <a:rPr lang="en-US" b="0" i="0">
                          <a:solidFill>
                            <a:srgbClr val="000000"/>
                          </a:solidFill>
                          <a:effectLst/>
                          <a:latin typeface="verdana" panose="020B0604030504040204" pitchFamily="34" charset="0"/>
                        </a:rPr>
                        <a:t>public void setName(String name)</a:t>
                      </a:r>
                    </a:p>
                  </a:txBody>
                  <a:tcPr marL="38100" marR="38100" marT="38100" marB="38100">
                    <a:lnL w="7620" cap="flat" cmpd="sng" algn="ctr">
                      <a:solidFill>
                        <a:srgbClr val="FFC0CB"/>
                      </a:solidFill>
                      <a:prstDash val="solid"/>
                      <a:round/>
                      <a:headEnd type="none" w="med" len="med"/>
                      <a:tailEnd type="none" w="med" len="med"/>
                    </a:lnL>
                    <a:lnR w="7620" cap="flat" cmpd="sng" algn="ctr">
                      <a:solidFill>
                        <a:srgbClr val="FFC0CB"/>
                      </a:solidFill>
                      <a:prstDash val="solid"/>
                      <a:round/>
                      <a:headEnd type="none" w="med" len="med"/>
                      <a:tailEnd type="none" w="med" len="med"/>
                    </a:lnR>
                    <a:lnT w="7620" cap="flat" cmpd="sng" algn="ctr">
                      <a:solidFill>
                        <a:srgbClr val="FFC0CB"/>
                      </a:solidFill>
                      <a:prstDash val="solid"/>
                      <a:round/>
                      <a:headEnd type="none" w="med" len="med"/>
                      <a:tailEnd type="none" w="med" len="med"/>
                    </a:lnT>
                    <a:lnB w="7620" cap="flat" cmpd="sng" algn="ctr">
                      <a:solidFill>
                        <a:srgbClr val="FFC0CB"/>
                      </a:solidFill>
                      <a:prstDash val="solid"/>
                      <a:round/>
                      <a:headEnd type="none" w="med" len="med"/>
                      <a:tailEnd type="none" w="med" len="med"/>
                    </a:lnB>
                    <a:solidFill>
                      <a:srgbClr val="F6FFE1"/>
                    </a:solidFill>
                  </a:tcPr>
                </a:tc>
                <a:tc>
                  <a:txBody>
                    <a:bodyPr/>
                    <a:lstStyle/>
                    <a:p>
                      <a:pPr fontAlgn="t"/>
                      <a:r>
                        <a:rPr lang="en-US" b="0" i="0">
                          <a:solidFill>
                            <a:srgbClr val="000000"/>
                          </a:solidFill>
                          <a:effectLst/>
                          <a:latin typeface="verdana" panose="020B0604030504040204" pitchFamily="34" charset="0"/>
                        </a:rPr>
                        <a:t>changes the name of the cookie.</a:t>
                      </a:r>
                    </a:p>
                  </a:txBody>
                  <a:tcPr marL="38100" marR="38100" marT="38100" marB="38100">
                    <a:lnL w="7620" cap="flat" cmpd="sng" algn="ctr">
                      <a:solidFill>
                        <a:srgbClr val="FFC0CB"/>
                      </a:solidFill>
                      <a:prstDash val="solid"/>
                      <a:round/>
                      <a:headEnd type="none" w="med" len="med"/>
                      <a:tailEnd type="none" w="med" len="med"/>
                    </a:lnL>
                    <a:lnR w="7620" cap="flat" cmpd="sng" algn="ctr">
                      <a:solidFill>
                        <a:srgbClr val="FFC0CB"/>
                      </a:solidFill>
                      <a:prstDash val="solid"/>
                      <a:round/>
                      <a:headEnd type="none" w="med" len="med"/>
                      <a:tailEnd type="none" w="med" len="med"/>
                    </a:lnR>
                    <a:lnT w="7620" cap="flat" cmpd="sng" algn="ctr">
                      <a:solidFill>
                        <a:srgbClr val="FFC0CB"/>
                      </a:solidFill>
                      <a:prstDash val="solid"/>
                      <a:round/>
                      <a:headEnd type="none" w="med" len="med"/>
                      <a:tailEnd type="none" w="med" len="med"/>
                    </a:lnT>
                    <a:lnB w="7620" cap="flat" cmpd="sng" algn="ctr">
                      <a:solidFill>
                        <a:srgbClr val="FFC0CB"/>
                      </a:solidFill>
                      <a:prstDash val="solid"/>
                      <a:round/>
                      <a:headEnd type="none" w="med" len="med"/>
                      <a:tailEnd type="none" w="med" len="med"/>
                    </a:lnB>
                    <a:solidFill>
                      <a:srgbClr val="F6FFE1"/>
                    </a:solidFill>
                  </a:tcPr>
                </a:tc>
              </a:tr>
              <a:tr h="0">
                <a:tc>
                  <a:txBody>
                    <a:bodyPr/>
                    <a:lstStyle/>
                    <a:p>
                      <a:pPr fontAlgn="t"/>
                      <a:r>
                        <a:rPr lang="en-US" b="0" i="0">
                          <a:solidFill>
                            <a:srgbClr val="000000"/>
                          </a:solidFill>
                          <a:effectLst/>
                          <a:latin typeface="verdana" panose="020B0604030504040204" pitchFamily="34" charset="0"/>
                        </a:rPr>
                        <a:t>public void setValue(String value)</a:t>
                      </a:r>
                    </a:p>
                  </a:txBody>
                  <a:tcPr marL="38100" marR="38100" marT="38100" marB="38100">
                    <a:lnL w="7620" cap="flat" cmpd="sng" algn="ctr">
                      <a:solidFill>
                        <a:srgbClr val="FFC0CB"/>
                      </a:solidFill>
                      <a:prstDash val="solid"/>
                      <a:round/>
                      <a:headEnd type="none" w="med" len="med"/>
                      <a:tailEnd type="none" w="med" len="med"/>
                    </a:lnL>
                    <a:lnR w="7620" cap="flat" cmpd="sng" algn="ctr">
                      <a:solidFill>
                        <a:srgbClr val="FFC0CB"/>
                      </a:solidFill>
                      <a:prstDash val="solid"/>
                      <a:round/>
                      <a:headEnd type="none" w="med" len="med"/>
                      <a:tailEnd type="none" w="med" len="med"/>
                    </a:lnR>
                    <a:lnT w="7620" cap="flat" cmpd="sng" algn="ctr">
                      <a:solidFill>
                        <a:srgbClr val="FFC0CB"/>
                      </a:solidFill>
                      <a:prstDash val="solid"/>
                      <a:round/>
                      <a:headEnd type="none" w="med" len="med"/>
                      <a:tailEnd type="none" w="med" len="med"/>
                    </a:lnT>
                    <a:lnB w="7620" cap="flat" cmpd="sng" algn="ctr">
                      <a:solidFill>
                        <a:srgbClr val="FFC0CB"/>
                      </a:solidFill>
                      <a:prstDash val="solid"/>
                      <a:round/>
                      <a:headEnd type="none" w="med" len="med"/>
                      <a:tailEnd type="none" w="med" len="med"/>
                    </a:lnB>
                    <a:solidFill>
                      <a:srgbClr val="FFFFFF"/>
                    </a:solidFill>
                  </a:tcPr>
                </a:tc>
                <a:tc>
                  <a:txBody>
                    <a:bodyPr/>
                    <a:lstStyle/>
                    <a:p>
                      <a:pPr fontAlgn="t"/>
                      <a:r>
                        <a:rPr lang="en-US" b="0" i="0" dirty="0">
                          <a:solidFill>
                            <a:srgbClr val="000000"/>
                          </a:solidFill>
                          <a:effectLst/>
                          <a:latin typeface="verdana" panose="020B0604030504040204" pitchFamily="34" charset="0"/>
                        </a:rPr>
                        <a:t>changes the value of the cookie.</a:t>
                      </a:r>
                    </a:p>
                  </a:txBody>
                  <a:tcPr marL="38100" marR="38100" marT="38100" marB="38100">
                    <a:lnL w="7620" cap="flat" cmpd="sng" algn="ctr">
                      <a:solidFill>
                        <a:srgbClr val="FFC0CB"/>
                      </a:solidFill>
                      <a:prstDash val="solid"/>
                      <a:round/>
                      <a:headEnd type="none" w="med" len="med"/>
                      <a:tailEnd type="none" w="med" len="med"/>
                    </a:lnL>
                    <a:lnR w="7620" cap="flat" cmpd="sng" algn="ctr">
                      <a:solidFill>
                        <a:srgbClr val="FFC0CB"/>
                      </a:solidFill>
                      <a:prstDash val="solid"/>
                      <a:round/>
                      <a:headEnd type="none" w="med" len="med"/>
                      <a:tailEnd type="none" w="med" len="med"/>
                    </a:lnR>
                    <a:lnT w="7620" cap="flat" cmpd="sng" algn="ctr">
                      <a:solidFill>
                        <a:srgbClr val="FFC0CB"/>
                      </a:solidFill>
                      <a:prstDash val="solid"/>
                      <a:round/>
                      <a:headEnd type="none" w="med" len="med"/>
                      <a:tailEnd type="none" w="med" len="med"/>
                    </a:lnT>
                    <a:lnB w="7620" cap="flat" cmpd="sng" algn="ctr">
                      <a:solidFill>
                        <a:srgbClr val="FFC0CB"/>
                      </a:solidFill>
                      <a:prstDash val="solid"/>
                      <a:round/>
                      <a:headEnd type="none" w="med" len="med"/>
                      <a:tailEnd type="none" w="med" len="med"/>
                    </a:lnB>
                    <a:solidFill>
                      <a:srgbClr val="FFFFFF"/>
                    </a:solidFill>
                  </a:tcPr>
                </a:tc>
              </a:tr>
            </a:tbl>
          </a:graphicData>
        </a:graphic>
      </p:graphicFrame>
      <p:sp>
        <p:nvSpPr>
          <p:cNvPr id="4" name="Date Placeholder 3"/>
          <p:cNvSpPr>
            <a:spLocks noGrp="1"/>
          </p:cNvSpPr>
          <p:nvPr>
            <p:ph type="dt" sz="half" idx="10"/>
          </p:nvPr>
        </p:nvSpPr>
        <p:spPr/>
        <p:txBody>
          <a:bodyPr/>
          <a:lstStyle/>
          <a:p>
            <a:fld id="{503DAE4C-4195-4704-B7C8-93860A1CBBB7}" type="datetime1">
              <a:rPr lang="en-US" smtClean="0"/>
              <a:t>9/7/2017</a:t>
            </a:fld>
            <a:endParaRPr lang="en-US"/>
          </a:p>
        </p:txBody>
      </p:sp>
      <p:sp>
        <p:nvSpPr>
          <p:cNvPr id="5" name="Footer Placeholder 4"/>
          <p:cNvSpPr>
            <a:spLocks noGrp="1"/>
          </p:cNvSpPr>
          <p:nvPr>
            <p:ph type="ftr" sz="quarter" idx="11"/>
          </p:nvPr>
        </p:nvSpPr>
        <p:spPr/>
        <p:txBody>
          <a:bodyPr/>
          <a:lstStyle/>
          <a:p>
            <a:r>
              <a:rPr lang="en-US" smtClean="0"/>
              <a:t>Presented by MangaRao</a:t>
            </a:r>
            <a:endParaRPr lang="en-US"/>
          </a:p>
        </p:txBody>
      </p:sp>
      <p:sp>
        <p:nvSpPr>
          <p:cNvPr id="6" name="Slide Number Placeholder 5"/>
          <p:cNvSpPr>
            <a:spLocks noGrp="1"/>
          </p:cNvSpPr>
          <p:nvPr>
            <p:ph type="sldNum" sz="quarter" idx="12"/>
          </p:nvPr>
        </p:nvSpPr>
        <p:spPr/>
        <p:txBody>
          <a:bodyPr/>
          <a:lstStyle/>
          <a:p>
            <a:fld id="{35BFF406-3737-46B9-A376-2F6246C6C410}" type="slidenum">
              <a:rPr lang="en-US" smtClean="0"/>
              <a:t>211</a:t>
            </a:fld>
            <a:endParaRPr lang="en-US"/>
          </a:p>
        </p:txBody>
      </p:sp>
    </p:spTree>
    <p:extLst>
      <p:ext uri="{BB962C8B-B14F-4D97-AF65-F5344CB8AC3E}">
        <p14:creationId xmlns:p14="http://schemas.microsoft.com/office/powerpoint/2010/main" val="1123620280"/>
      </p:ext>
    </p:extLst>
  </p:cSld>
  <p:clrMapOvr>
    <a:masterClrMapping/>
  </p:clrMapOvr>
  <p:timing>
    <p:tnLst>
      <p:par>
        <p:cT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Other methods required for using Cookies</a:t>
            </a:r>
          </a:p>
        </p:txBody>
      </p:sp>
      <p:sp>
        <p:nvSpPr>
          <p:cNvPr id="3" name="Content Placeholder 2"/>
          <p:cNvSpPr>
            <a:spLocks noGrp="1"/>
          </p:cNvSpPr>
          <p:nvPr>
            <p:ph idx="1"/>
          </p:nvPr>
        </p:nvSpPr>
        <p:spPr/>
        <p:txBody>
          <a:bodyPr/>
          <a:lstStyle/>
          <a:p>
            <a:r>
              <a:rPr lang="en-US" b="1" dirty="0"/>
              <a:t>public void </a:t>
            </a:r>
            <a:r>
              <a:rPr lang="en-US" b="1" dirty="0" err="1"/>
              <a:t>addCookie</a:t>
            </a:r>
            <a:r>
              <a:rPr lang="en-US" b="1" dirty="0"/>
              <a:t>(Cookie </a:t>
            </a:r>
            <a:r>
              <a:rPr lang="en-US" b="1" dirty="0" err="1"/>
              <a:t>ck</a:t>
            </a:r>
            <a:r>
              <a:rPr lang="en-US" b="1" dirty="0"/>
              <a:t>):</a:t>
            </a:r>
            <a:r>
              <a:rPr lang="en-US" dirty="0"/>
              <a:t>method of </a:t>
            </a:r>
            <a:r>
              <a:rPr lang="en-US" dirty="0" err="1"/>
              <a:t>HttpServletResponse</a:t>
            </a:r>
            <a:r>
              <a:rPr lang="en-US" dirty="0"/>
              <a:t> interface is used to add cookie in response object.</a:t>
            </a:r>
          </a:p>
          <a:p>
            <a:r>
              <a:rPr lang="en-US" b="1" dirty="0"/>
              <a:t>public Cookie[] </a:t>
            </a:r>
            <a:r>
              <a:rPr lang="en-US" b="1" dirty="0" err="1"/>
              <a:t>getCookies</a:t>
            </a:r>
            <a:r>
              <a:rPr lang="en-US" b="1" dirty="0"/>
              <a:t>():</a:t>
            </a:r>
            <a:r>
              <a:rPr lang="en-US" dirty="0"/>
              <a:t>method of HttpServletRequest interface is used to return all the cookies from the browser.</a:t>
            </a:r>
          </a:p>
          <a:p>
            <a:endParaRPr lang="en-US" dirty="0"/>
          </a:p>
        </p:txBody>
      </p:sp>
      <p:sp>
        <p:nvSpPr>
          <p:cNvPr id="4" name="Date Placeholder 3"/>
          <p:cNvSpPr>
            <a:spLocks noGrp="1"/>
          </p:cNvSpPr>
          <p:nvPr>
            <p:ph type="dt" sz="half" idx="10"/>
          </p:nvPr>
        </p:nvSpPr>
        <p:spPr/>
        <p:txBody>
          <a:bodyPr/>
          <a:lstStyle/>
          <a:p>
            <a:fld id="{503DAE4C-4195-4704-B7C8-93860A1CBBB7}" type="datetime1">
              <a:rPr lang="en-US" smtClean="0"/>
              <a:t>9/7/2017</a:t>
            </a:fld>
            <a:endParaRPr lang="en-US"/>
          </a:p>
        </p:txBody>
      </p:sp>
      <p:sp>
        <p:nvSpPr>
          <p:cNvPr id="5" name="Footer Placeholder 4"/>
          <p:cNvSpPr>
            <a:spLocks noGrp="1"/>
          </p:cNvSpPr>
          <p:nvPr>
            <p:ph type="ftr" sz="quarter" idx="11"/>
          </p:nvPr>
        </p:nvSpPr>
        <p:spPr/>
        <p:txBody>
          <a:bodyPr/>
          <a:lstStyle/>
          <a:p>
            <a:r>
              <a:rPr lang="en-US" smtClean="0"/>
              <a:t>Presented by MangaRao</a:t>
            </a:r>
            <a:endParaRPr lang="en-US"/>
          </a:p>
        </p:txBody>
      </p:sp>
      <p:sp>
        <p:nvSpPr>
          <p:cNvPr id="6" name="Slide Number Placeholder 5"/>
          <p:cNvSpPr>
            <a:spLocks noGrp="1"/>
          </p:cNvSpPr>
          <p:nvPr>
            <p:ph type="sldNum" sz="quarter" idx="12"/>
          </p:nvPr>
        </p:nvSpPr>
        <p:spPr/>
        <p:txBody>
          <a:bodyPr/>
          <a:lstStyle/>
          <a:p>
            <a:fld id="{35BFF406-3737-46B9-A376-2F6246C6C410}" type="slidenum">
              <a:rPr lang="en-US" smtClean="0"/>
              <a:t>212</a:t>
            </a:fld>
            <a:endParaRPr lang="en-US"/>
          </a:p>
        </p:txBody>
      </p:sp>
    </p:spTree>
    <p:extLst>
      <p:ext uri="{BB962C8B-B14F-4D97-AF65-F5344CB8AC3E}">
        <p14:creationId xmlns:p14="http://schemas.microsoft.com/office/powerpoint/2010/main" val="1318751277"/>
      </p:ext>
    </p:extLst>
  </p:cSld>
  <p:clrMapOvr>
    <a:masterClrMapping/>
  </p:clrMapOvr>
  <p:timing>
    <p:tnLst>
      <p:par>
        <p:cT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create Cookie?</a:t>
            </a:r>
            <a:br>
              <a:rPr lang="en-US" dirty="0"/>
            </a:br>
            <a:endParaRPr lang="en-US" dirty="0"/>
          </a:p>
        </p:txBody>
      </p:sp>
      <p:sp>
        <p:nvSpPr>
          <p:cNvPr id="3" name="Content Placeholder 2"/>
          <p:cNvSpPr>
            <a:spLocks noGrp="1"/>
          </p:cNvSpPr>
          <p:nvPr>
            <p:ph idx="1"/>
          </p:nvPr>
        </p:nvSpPr>
        <p:spPr/>
        <p:txBody>
          <a:bodyPr/>
          <a:lstStyle/>
          <a:p>
            <a:r>
              <a:rPr lang="en-US" dirty="0"/>
              <a:t>Cookie </a:t>
            </a:r>
            <a:r>
              <a:rPr lang="en-US" dirty="0" err="1"/>
              <a:t>ck</a:t>
            </a:r>
            <a:r>
              <a:rPr lang="en-US" dirty="0"/>
              <a:t>=</a:t>
            </a:r>
            <a:r>
              <a:rPr lang="en-US" b="1" dirty="0"/>
              <a:t>new</a:t>
            </a:r>
            <a:r>
              <a:rPr lang="en-US" dirty="0"/>
              <a:t> Cookie("user</a:t>
            </a:r>
            <a:r>
              <a:rPr lang="en-US" dirty="0" smtClean="0"/>
              <a:t>",“</a:t>
            </a:r>
            <a:r>
              <a:rPr lang="en-US" dirty="0" err="1" smtClean="0"/>
              <a:t>MangaRao</a:t>
            </a:r>
            <a:r>
              <a:rPr lang="en-US" dirty="0" smtClean="0"/>
              <a:t>");//</a:t>
            </a:r>
            <a:r>
              <a:rPr lang="en-US" dirty="0"/>
              <a:t>creating cookie object  </a:t>
            </a:r>
          </a:p>
          <a:p>
            <a:r>
              <a:rPr lang="en-US" dirty="0" err="1"/>
              <a:t>response.addCookie</a:t>
            </a:r>
            <a:r>
              <a:rPr lang="en-US" dirty="0"/>
              <a:t>(</a:t>
            </a:r>
            <a:r>
              <a:rPr lang="en-US" dirty="0" err="1"/>
              <a:t>ck</a:t>
            </a:r>
            <a:r>
              <a:rPr lang="en-US" dirty="0"/>
              <a:t>);//adding cookie in the response  </a:t>
            </a:r>
          </a:p>
          <a:p>
            <a:endParaRPr lang="en-US" dirty="0"/>
          </a:p>
        </p:txBody>
      </p:sp>
      <p:sp>
        <p:nvSpPr>
          <p:cNvPr id="4" name="Date Placeholder 3"/>
          <p:cNvSpPr>
            <a:spLocks noGrp="1"/>
          </p:cNvSpPr>
          <p:nvPr>
            <p:ph type="dt" sz="half" idx="10"/>
          </p:nvPr>
        </p:nvSpPr>
        <p:spPr/>
        <p:txBody>
          <a:bodyPr/>
          <a:lstStyle/>
          <a:p>
            <a:fld id="{503DAE4C-4195-4704-B7C8-93860A1CBBB7}" type="datetime1">
              <a:rPr lang="en-US" smtClean="0"/>
              <a:t>9/7/2017</a:t>
            </a:fld>
            <a:endParaRPr lang="en-US"/>
          </a:p>
        </p:txBody>
      </p:sp>
      <p:sp>
        <p:nvSpPr>
          <p:cNvPr id="5" name="Footer Placeholder 4"/>
          <p:cNvSpPr>
            <a:spLocks noGrp="1"/>
          </p:cNvSpPr>
          <p:nvPr>
            <p:ph type="ftr" sz="quarter" idx="11"/>
          </p:nvPr>
        </p:nvSpPr>
        <p:spPr/>
        <p:txBody>
          <a:bodyPr/>
          <a:lstStyle/>
          <a:p>
            <a:r>
              <a:rPr lang="en-US" smtClean="0"/>
              <a:t>Presented by MangaRao</a:t>
            </a:r>
            <a:endParaRPr lang="en-US"/>
          </a:p>
        </p:txBody>
      </p:sp>
      <p:sp>
        <p:nvSpPr>
          <p:cNvPr id="6" name="Slide Number Placeholder 5"/>
          <p:cNvSpPr>
            <a:spLocks noGrp="1"/>
          </p:cNvSpPr>
          <p:nvPr>
            <p:ph type="sldNum" sz="quarter" idx="12"/>
          </p:nvPr>
        </p:nvSpPr>
        <p:spPr/>
        <p:txBody>
          <a:bodyPr/>
          <a:lstStyle/>
          <a:p>
            <a:fld id="{35BFF406-3737-46B9-A376-2F6246C6C410}" type="slidenum">
              <a:rPr lang="en-US" smtClean="0"/>
              <a:t>213</a:t>
            </a:fld>
            <a:endParaRPr lang="en-US"/>
          </a:p>
        </p:txBody>
      </p:sp>
    </p:spTree>
    <p:extLst>
      <p:ext uri="{BB962C8B-B14F-4D97-AF65-F5344CB8AC3E}">
        <p14:creationId xmlns:p14="http://schemas.microsoft.com/office/powerpoint/2010/main" val="493852476"/>
      </p:ext>
    </p:extLst>
  </p:cSld>
  <p:clrMapOvr>
    <a:masterClrMapping/>
  </p:clrMapOvr>
  <p:timing>
    <p:tnLst>
      <p:par>
        <p:cT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delete Cookie?</a:t>
            </a:r>
            <a:br>
              <a:rPr lang="en-US" dirty="0"/>
            </a:br>
            <a:endParaRPr lang="en-US" dirty="0"/>
          </a:p>
        </p:txBody>
      </p:sp>
      <p:sp>
        <p:nvSpPr>
          <p:cNvPr id="3" name="Content Placeholder 2"/>
          <p:cNvSpPr>
            <a:spLocks noGrp="1"/>
          </p:cNvSpPr>
          <p:nvPr>
            <p:ph idx="1"/>
          </p:nvPr>
        </p:nvSpPr>
        <p:spPr/>
        <p:txBody>
          <a:bodyPr/>
          <a:lstStyle/>
          <a:p>
            <a:r>
              <a:rPr lang="en-US" dirty="0" smtClean="0"/>
              <a:t> </a:t>
            </a:r>
            <a:r>
              <a:rPr lang="en-US" dirty="0"/>
              <a:t>It is mainly used to logout or </a:t>
            </a:r>
            <a:r>
              <a:rPr lang="en-US" dirty="0" err="1"/>
              <a:t>signout</a:t>
            </a:r>
            <a:r>
              <a:rPr lang="en-US" dirty="0"/>
              <a:t> the user.</a:t>
            </a:r>
            <a:endParaRPr lang="en-US" dirty="0" smtClean="0"/>
          </a:p>
          <a:p>
            <a:r>
              <a:rPr lang="en-US" dirty="0" smtClean="0"/>
              <a:t>Cookie</a:t>
            </a:r>
            <a:r>
              <a:rPr lang="en-US" dirty="0"/>
              <a:t> </a:t>
            </a:r>
            <a:r>
              <a:rPr lang="en-US" dirty="0" err="1"/>
              <a:t>ck</a:t>
            </a:r>
            <a:r>
              <a:rPr lang="en-US" dirty="0"/>
              <a:t>=</a:t>
            </a:r>
            <a:r>
              <a:rPr lang="en-US" b="1" dirty="0"/>
              <a:t>new</a:t>
            </a:r>
            <a:r>
              <a:rPr lang="en-US" dirty="0"/>
              <a:t> Cookie("user","");//deleting value of cookie  </a:t>
            </a:r>
          </a:p>
          <a:p>
            <a:r>
              <a:rPr lang="en-US" dirty="0" err="1"/>
              <a:t>ck.setMaxAge</a:t>
            </a:r>
            <a:r>
              <a:rPr lang="en-US" dirty="0"/>
              <a:t>(0);//changing the maximum age to 0 seconds  </a:t>
            </a:r>
          </a:p>
          <a:p>
            <a:r>
              <a:rPr lang="en-US" dirty="0" err="1"/>
              <a:t>response.addCookie</a:t>
            </a:r>
            <a:r>
              <a:rPr lang="en-US" dirty="0"/>
              <a:t>(</a:t>
            </a:r>
            <a:r>
              <a:rPr lang="en-US" dirty="0" err="1"/>
              <a:t>ck</a:t>
            </a:r>
            <a:r>
              <a:rPr lang="en-US" dirty="0"/>
              <a:t>);//adding cookie in the response </a:t>
            </a:r>
          </a:p>
          <a:p>
            <a:endParaRPr lang="en-US" dirty="0"/>
          </a:p>
        </p:txBody>
      </p:sp>
      <p:sp>
        <p:nvSpPr>
          <p:cNvPr id="4" name="Date Placeholder 3"/>
          <p:cNvSpPr>
            <a:spLocks noGrp="1"/>
          </p:cNvSpPr>
          <p:nvPr>
            <p:ph type="dt" sz="half" idx="10"/>
          </p:nvPr>
        </p:nvSpPr>
        <p:spPr/>
        <p:txBody>
          <a:bodyPr/>
          <a:lstStyle/>
          <a:p>
            <a:fld id="{503DAE4C-4195-4704-B7C8-93860A1CBBB7}" type="datetime1">
              <a:rPr lang="en-US" smtClean="0"/>
              <a:t>9/7/2017</a:t>
            </a:fld>
            <a:endParaRPr lang="en-US"/>
          </a:p>
        </p:txBody>
      </p:sp>
      <p:sp>
        <p:nvSpPr>
          <p:cNvPr id="5" name="Footer Placeholder 4"/>
          <p:cNvSpPr>
            <a:spLocks noGrp="1"/>
          </p:cNvSpPr>
          <p:nvPr>
            <p:ph type="ftr" sz="quarter" idx="11"/>
          </p:nvPr>
        </p:nvSpPr>
        <p:spPr/>
        <p:txBody>
          <a:bodyPr/>
          <a:lstStyle/>
          <a:p>
            <a:r>
              <a:rPr lang="en-US" smtClean="0"/>
              <a:t>Presented by MangaRao</a:t>
            </a:r>
            <a:endParaRPr lang="en-US"/>
          </a:p>
        </p:txBody>
      </p:sp>
      <p:sp>
        <p:nvSpPr>
          <p:cNvPr id="6" name="Slide Number Placeholder 5"/>
          <p:cNvSpPr>
            <a:spLocks noGrp="1"/>
          </p:cNvSpPr>
          <p:nvPr>
            <p:ph type="sldNum" sz="quarter" idx="12"/>
          </p:nvPr>
        </p:nvSpPr>
        <p:spPr/>
        <p:txBody>
          <a:bodyPr/>
          <a:lstStyle/>
          <a:p>
            <a:fld id="{35BFF406-3737-46B9-A376-2F6246C6C410}" type="slidenum">
              <a:rPr lang="en-US" smtClean="0"/>
              <a:t>214</a:t>
            </a:fld>
            <a:endParaRPr lang="en-US"/>
          </a:p>
        </p:txBody>
      </p:sp>
    </p:spTree>
    <p:extLst>
      <p:ext uri="{BB962C8B-B14F-4D97-AF65-F5344CB8AC3E}">
        <p14:creationId xmlns:p14="http://schemas.microsoft.com/office/powerpoint/2010/main" val="478148698"/>
      </p:ext>
    </p:extLst>
  </p:cSld>
  <p:clrMapOvr>
    <a:masterClrMapping/>
  </p:clrMapOvr>
  <p:timing>
    <p:tnLst>
      <p:par>
        <p:cT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get Cookies?</a:t>
            </a:r>
            <a:br>
              <a:rPr lang="en-US" dirty="0"/>
            </a:br>
            <a:endParaRPr lang="en-US" dirty="0"/>
          </a:p>
        </p:txBody>
      </p:sp>
      <p:sp>
        <p:nvSpPr>
          <p:cNvPr id="3" name="Content Placeholder 2"/>
          <p:cNvSpPr>
            <a:spLocks noGrp="1"/>
          </p:cNvSpPr>
          <p:nvPr>
            <p:ph idx="1"/>
          </p:nvPr>
        </p:nvSpPr>
        <p:spPr/>
        <p:txBody>
          <a:bodyPr/>
          <a:lstStyle/>
          <a:p>
            <a:r>
              <a:rPr lang="en-US" dirty="0"/>
              <a:t>Cookie </a:t>
            </a:r>
            <a:r>
              <a:rPr lang="en-US" dirty="0" err="1"/>
              <a:t>ck</a:t>
            </a:r>
            <a:r>
              <a:rPr lang="en-US" dirty="0"/>
              <a:t>[]=</a:t>
            </a:r>
            <a:r>
              <a:rPr lang="en-US" dirty="0" err="1"/>
              <a:t>request.getCookies</a:t>
            </a:r>
            <a:r>
              <a:rPr lang="en-US" dirty="0"/>
              <a:t>();  </a:t>
            </a:r>
          </a:p>
          <a:p>
            <a:r>
              <a:rPr lang="en-US" b="1" dirty="0"/>
              <a:t>for</a:t>
            </a:r>
            <a:r>
              <a:rPr lang="en-US" dirty="0"/>
              <a:t>(</a:t>
            </a:r>
            <a:r>
              <a:rPr lang="en-US" b="1" dirty="0" err="1"/>
              <a:t>int</a:t>
            </a:r>
            <a:r>
              <a:rPr lang="en-US" dirty="0"/>
              <a:t> </a:t>
            </a:r>
            <a:r>
              <a:rPr lang="en-US" dirty="0" err="1"/>
              <a:t>i</a:t>
            </a:r>
            <a:r>
              <a:rPr lang="en-US" dirty="0"/>
              <a:t>=0;i&lt;</a:t>
            </a:r>
            <a:r>
              <a:rPr lang="en-US" dirty="0" err="1"/>
              <a:t>ck.length;i</a:t>
            </a:r>
            <a:r>
              <a:rPr lang="en-US" dirty="0"/>
              <a:t>++){  </a:t>
            </a:r>
          </a:p>
          <a:p>
            <a:r>
              <a:rPr lang="en-US" dirty="0"/>
              <a:t> </a:t>
            </a:r>
            <a:r>
              <a:rPr lang="en-US" dirty="0" err="1"/>
              <a:t>out.print</a:t>
            </a:r>
            <a:r>
              <a:rPr lang="en-US" dirty="0"/>
              <a:t>("&lt;</a:t>
            </a:r>
            <a:r>
              <a:rPr lang="en-US" dirty="0" err="1"/>
              <a:t>br</a:t>
            </a:r>
            <a:r>
              <a:rPr lang="en-US" dirty="0"/>
              <a:t>&gt;"+</a:t>
            </a:r>
            <a:r>
              <a:rPr lang="en-US" dirty="0" err="1"/>
              <a:t>ck</a:t>
            </a:r>
            <a:r>
              <a:rPr lang="en-US" dirty="0"/>
              <a:t>[</a:t>
            </a:r>
            <a:r>
              <a:rPr lang="en-US" dirty="0" err="1"/>
              <a:t>i</a:t>
            </a:r>
            <a:r>
              <a:rPr lang="en-US" dirty="0"/>
              <a:t>].</a:t>
            </a:r>
            <a:r>
              <a:rPr lang="en-US" dirty="0" err="1"/>
              <a:t>getName</a:t>
            </a:r>
            <a:r>
              <a:rPr lang="en-US" dirty="0"/>
              <a:t>()+" "+</a:t>
            </a:r>
            <a:r>
              <a:rPr lang="en-US" dirty="0" err="1"/>
              <a:t>ck</a:t>
            </a:r>
            <a:r>
              <a:rPr lang="en-US" dirty="0"/>
              <a:t>[</a:t>
            </a:r>
            <a:r>
              <a:rPr lang="en-US" dirty="0" err="1"/>
              <a:t>i</a:t>
            </a:r>
            <a:r>
              <a:rPr lang="en-US" dirty="0"/>
              <a:t>].</a:t>
            </a:r>
            <a:r>
              <a:rPr lang="en-US" dirty="0" err="1"/>
              <a:t>getValue</a:t>
            </a:r>
            <a:r>
              <a:rPr lang="en-US" dirty="0"/>
              <a:t>());//printing name and value of cookie  </a:t>
            </a:r>
          </a:p>
          <a:p>
            <a:r>
              <a:rPr lang="en-US" dirty="0"/>
              <a:t>}  </a:t>
            </a:r>
          </a:p>
          <a:p>
            <a:endParaRPr lang="en-US" dirty="0"/>
          </a:p>
        </p:txBody>
      </p:sp>
      <p:sp>
        <p:nvSpPr>
          <p:cNvPr id="4" name="Date Placeholder 3"/>
          <p:cNvSpPr>
            <a:spLocks noGrp="1"/>
          </p:cNvSpPr>
          <p:nvPr>
            <p:ph type="dt" sz="half" idx="10"/>
          </p:nvPr>
        </p:nvSpPr>
        <p:spPr/>
        <p:txBody>
          <a:bodyPr/>
          <a:lstStyle/>
          <a:p>
            <a:fld id="{503DAE4C-4195-4704-B7C8-93860A1CBBB7}" type="datetime1">
              <a:rPr lang="en-US" smtClean="0"/>
              <a:t>9/7/2017</a:t>
            </a:fld>
            <a:endParaRPr lang="en-US"/>
          </a:p>
        </p:txBody>
      </p:sp>
      <p:sp>
        <p:nvSpPr>
          <p:cNvPr id="5" name="Footer Placeholder 4"/>
          <p:cNvSpPr>
            <a:spLocks noGrp="1"/>
          </p:cNvSpPr>
          <p:nvPr>
            <p:ph type="ftr" sz="quarter" idx="11"/>
          </p:nvPr>
        </p:nvSpPr>
        <p:spPr/>
        <p:txBody>
          <a:bodyPr/>
          <a:lstStyle/>
          <a:p>
            <a:r>
              <a:rPr lang="en-US" smtClean="0"/>
              <a:t>Presented by MangaRao</a:t>
            </a:r>
            <a:endParaRPr lang="en-US"/>
          </a:p>
        </p:txBody>
      </p:sp>
      <p:sp>
        <p:nvSpPr>
          <p:cNvPr id="6" name="Slide Number Placeholder 5"/>
          <p:cNvSpPr>
            <a:spLocks noGrp="1"/>
          </p:cNvSpPr>
          <p:nvPr>
            <p:ph type="sldNum" sz="quarter" idx="12"/>
          </p:nvPr>
        </p:nvSpPr>
        <p:spPr/>
        <p:txBody>
          <a:bodyPr/>
          <a:lstStyle/>
          <a:p>
            <a:fld id="{35BFF406-3737-46B9-A376-2F6246C6C410}" type="slidenum">
              <a:rPr lang="en-US" smtClean="0"/>
              <a:t>215</a:t>
            </a:fld>
            <a:endParaRPr lang="en-US"/>
          </a:p>
        </p:txBody>
      </p:sp>
    </p:spTree>
    <p:extLst>
      <p:ext uri="{BB962C8B-B14F-4D97-AF65-F5344CB8AC3E}">
        <p14:creationId xmlns:p14="http://schemas.microsoft.com/office/powerpoint/2010/main" val="3877235678"/>
      </p:ext>
    </p:extLst>
  </p:cSld>
  <p:clrMapOvr>
    <a:masterClrMapping/>
  </p:clrMapOvr>
  <p:timing>
    <p:tnLst>
      <p:par>
        <p:cT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Simple example of Servlet Cookies</a:t>
            </a:r>
            <a:br>
              <a:rPr lang="en-US" dirty="0"/>
            </a:br>
            <a:endParaRPr lang="en-US" dirty="0"/>
          </a:p>
        </p:txBody>
      </p:sp>
      <p:sp>
        <p:nvSpPr>
          <p:cNvPr id="3" name="Content Placeholder 2"/>
          <p:cNvSpPr>
            <a:spLocks noGrp="1"/>
          </p:cNvSpPr>
          <p:nvPr>
            <p:ph idx="1"/>
          </p:nvPr>
        </p:nvSpPr>
        <p:spPr/>
        <p:txBody>
          <a:bodyPr/>
          <a:lstStyle/>
          <a:p>
            <a:r>
              <a:rPr lang="en-US" dirty="0"/>
              <a:t>we are storing the name of the user in the cookie object and accessing it in another servlet. As we know well that session corresponds to the particular user. So if you access it from too many browsers with different values, you will get the different value.</a:t>
            </a:r>
          </a:p>
        </p:txBody>
      </p:sp>
      <p:sp>
        <p:nvSpPr>
          <p:cNvPr id="4" name="Date Placeholder 3"/>
          <p:cNvSpPr>
            <a:spLocks noGrp="1"/>
          </p:cNvSpPr>
          <p:nvPr>
            <p:ph type="dt" sz="half" idx="10"/>
          </p:nvPr>
        </p:nvSpPr>
        <p:spPr/>
        <p:txBody>
          <a:bodyPr/>
          <a:lstStyle/>
          <a:p>
            <a:fld id="{503DAE4C-4195-4704-B7C8-93860A1CBBB7}" type="datetime1">
              <a:rPr lang="en-US" smtClean="0"/>
              <a:t>9/7/2017</a:t>
            </a:fld>
            <a:endParaRPr lang="en-US"/>
          </a:p>
        </p:txBody>
      </p:sp>
      <p:sp>
        <p:nvSpPr>
          <p:cNvPr id="5" name="Footer Placeholder 4"/>
          <p:cNvSpPr>
            <a:spLocks noGrp="1"/>
          </p:cNvSpPr>
          <p:nvPr>
            <p:ph type="ftr" sz="quarter" idx="11"/>
          </p:nvPr>
        </p:nvSpPr>
        <p:spPr/>
        <p:txBody>
          <a:bodyPr/>
          <a:lstStyle/>
          <a:p>
            <a:r>
              <a:rPr lang="en-US" smtClean="0"/>
              <a:t>Presented by MangaRao</a:t>
            </a:r>
            <a:endParaRPr lang="en-US"/>
          </a:p>
        </p:txBody>
      </p:sp>
      <p:sp>
        <p:nvSpPr>
          <p:cNvPr id="6" name="Slide Number Placeholder 5"/>
          <p:cNvSpPr>
            <a:spLocks noGrp="1"/>
          </p:cNvSpPr>
          <p:nvPr>
            <p:ph type="sldNum" sz="quarter" idx="12"/>
          </p:nvPr>
        </p:nvSpPr>
        <p:spPr/>
        <p:txBody>
          <a:bodyPr/>
          <a:lstStyle/>
          <a:p>
            <a:fld id="{35BFF406-3737-46B9-A376-2F6246C6C410}" type="slidenum">
              <a:rPr lang="en-US" smtClean="0"/>
              <a:t>216</a:t>
            </a:fld>
            <a:endParaRPr lang="en-US"/>
          </a:p>
        </p:txBody>
      </p:sp>
    </p:spTree>
    <p:extLst>
      <p:ext uri="{BB962C8B-B14F-4D97-AF65-F5344CB8AC3E}">
        <p14:creationId xmlns:p14="http://schemas.microsoft.com/office/powerpoint/2010/main" val="3070521782"/>
      </p:ext>
    </p:extLst>
  </p:cSld>
  <p:clrMapOvr>
    <a:masterClrMapping/>
  </p:clrMapOvr>
  <p:timing>
    <p:tnLst>
      <p:par>
        <p:cT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a:t>
            </a:r>
            <a:endParaRPr lang="en-US" dirty="0"/>
          </a:p>
        </p:txBody>
      </p:sp>
      <p:sp>
        <p:nvSpPr>
          <p:cNvPr id="4" name="Date Placeholder 3"/>
          <p:cNvSpPr>
            <a:spLocks noGrp="1"/>
          </p:cNvSpPr>
          <p:nvPr>
            <p:ph type="dt" sz="half" idx="10"/>
          </p:nvPr>
        </p:nvSpPr>
        <p:spPr/>
        <p:txBody>
          <a:bodyPr/>
          <a:lstStyle/>
          <a:p>
            <a:fld id="{503DAE4C-4195-4704-B7C8-93860A1CBBB7}" type="datetime1">
              <a:rPr lang="en-US" smtClean="0"/>
              <a:t>9/7/2017</a:t>
            </a:fld>
            <a:endParaRPr lang="en-US"/>
          </a:p>
        </p:txBody>
      </p:sp>
      <p:sp>
        <p:nvSpPr>
          <p:cNvPr id="5" name="Footer Placeholder 4"/>
          <p:cNvSpPr>
            <a:spLocks noGrp="1"/>
          </p:cNvSpPr>
          <p:nvPr>
            <p:ph type="ftr" sz="quarter" idx="11"/>
          </p:nvPr>
        </p:nvSpPr>
        <p:spPr/>
        <p:txBody>
          <a:bodyPr/>
          <a:lstStyle/>
          <a:p>
            <a:r>
              <a:rPr lang="en-US" smtClean="0"/>
              <a:t>Presented by MangaRao</a:t>
            </a:r>
            <a:endParaRPr lang="en-US"/>
          </a:p>
        </p:txBody>
      </p:sp>
      <p:sp>
        <p:nvSpPr>
          <p:cNvPr id="6" name="Slide Number Placeholder 5"/>
          <p:cNvSpPr>
            <a:spLocks noGrp="1"/>
          </p:cNvSpPr>
          <p:nvPr>
            <p:ph type="sldNum" sz="quarter" idx="12"/>
          </p:nvPr>
        </p:nvSpPr>
        <p:spPr/>
        <p:txBody>
          <a:bodyPr/>
          <a:lstStyle/>
          <a:p>
            <a:fld id="{35BFF406-3737-46B9-A376-2F6246C6C410}" type="slidenum">
              <a:rPr lang="en-US" smtClean="0"/>
              <a:t>217</a:t>
            </a:fld>
            <a:endParaRPr lang="en-US"/>
          </a:p>
        </p:txBody>
      </p:sp>
      <p:pic>
        <p:nvPicPr>
          <p:cNvPr id="14338" name="Picture 2" descr="cookies in session tracki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108994" y="2720181"/>
            <a:ext cx="5734050" cy="2762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0125234"/>
      </p:ext>
    </p:extLst>
  </p:cSld>
  <p:clrMapOvr>
    <a:masterClrMapping/>
  </p:clrMapOvr>
  <p:timing>
    <p:tnLst>
      <p:par>
        <p:cT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Index.html</a:t>
            </a:r>
            <a:endParaRPr lang="en-US" dirty="0"/>
          </a:p>
        </p:txBody>
      </p:sp>
      <p:sp>
        <p:nvSpPr>
          <p:cNvPr id="3" name="Content Placeholder 2"/>
          <p:cNvSpPr>
            <a:spLocks noGrp="1"/>
          </p:cNvSpPr>
          <p:nvPr>
            <p:ph idx="1"/>
          </p:nvPr>
        </p:nvSpPr>
        <p:spPr/>
        <p:txBody>
          <a:bodyPr/>
          <a:lstStyle/>
          <a:p>
            <a:r>
              <a:rPr lang="en-US" dirty="0"/>
              <a:t>&lt;form action="servlet1" method="post"&gt;  </a:t>
            </a:r>
          </a:p>
          <a:p>
            <a:r>
              <a:rPr lang="en-US" dirty="0"/>
              <a:t>Name:&lt;input type="text" name="</a:t>
            </a:r>
            <a:r>
              <a:rPr lang="en-US" dirty="0" err="1"/>
              <a:t>userName</a:t>
            </a:r>
            <a:r>
              <a:rPr lang="en-US" dirty="0"/>
              <a:t>"/&gt;&lt;</a:t>
            </a:r>
            <a:r>
              <a:rPr lang="en-US" dirty="0" err="1"/>
              <a:t>br</a:t>
            </a:r>
            <a:r>
              <a:rPr lang="en-US" dirty="0"/>
              <a:t>/&gt;  </a:t>
            </a:r>
          </a:p>
          <a:p>
            <a:r>
              <a:rPr lang="en-US" dirty="0"/>
              <a:t>&lt;input type="submit" value="go"/&gt;  </a:t>
            </a:r>
          </a:p>
          <a:p>
            <a:r>
              <a:rPr lang="en-US" dirty="0"/>
              <a:t>&lt;/form&gt;  </a:t>
            </a:r>
          </a:p>
          <a:p>
            <a:endParaRPr lang="en-US" dirty="0"/>
          </a:p>
        </p:txBody>
      </p:sp>
      <p:sp>
        <p:nvSpPr>
          <p:cNvPr id="4" name="Date Placeholder 3"/>
          <p:cNvSpPr>
            <a:spLocks noGrp="1"/>
          </p:cNvSpPr>
          <p:nvPr>
            <p:ph type="dt" sz="half" idx="10"/>
          </p:nvPr>
        </p:nvSpPr>
        <p:spPr/>
        <p:txBody>
          <a:bodyPr/>
          <a:lstStyle/>
          <a:p>
            <a:fld id="{503DAE4C-4195-4704-B7C8-93860A1CBBB7}" type="datetime1">
              <a:rPr lang="en-US" smtClean="0"/>
              <a:t>9/7/2017</a:t>
            </a:fld>
            <a:endParaRPr lang="en-US"/>
          </a:p>
        </p:txBody>
      </p:sp>
      <p:sp>
        <p:nvSpPr>
          <p:cNvPr id="5" name="Footer Placeholder 4"/>
          <p:cNvSpPr>
            <a:spLocks noGrp="1"/>
          </p:cNvSpPr>
          <p:nvPr>
            <p:ph type="ftr" sz="quarter" idx="11"/>
          </p:nvPr>
        </p:nvSpPr>
        <p:spPr/>
        <p:txBody>
          <a:bodyPr/>
          <a:lstStyle/>
          <a:p>
            <a:r>
              <a:rPr lang="en-US" smtClean="0"/>
              <a:t>Presented by MangaRao</a:t>
            </a:r>
            <a:endParaRPr lang="en-US"/>
          </a:p>
        </p:txBody>
      </p:sp>
      <p:sp>
        <p:nvSpPr>
          <p:cNvPr id="6" name="Slide Number Placeholder 5"/>
          <p:cNvSpPr>
            <a:spLocks noGrp="1"/>
          </p:cNvSpPr>
          <p:nvPr>
            <p:ph type="sldNum" sz="quarter" idx="12"/>
          </p:nvPr>
        </p:nvSpPr>
        <p:spPr/>
        <p:txBody>
          <a:bodyPr/>
          <a:lstStyle/>
          <a:p>
            <a:fld id="{35BFF406-3737-46B9-A376-2F6246C6C410}" type="slidenum">
              <a:rPr lang="en-US" smtClean="0"/>
              <a:t>218</a:t>
            </a:fld>
            <a:endParaRPr lang="en-US"/>
          </a:p>
        </p:txBody>
      </p:sp>
    </p:spTree>
    <p:extLst>
      <p:ext uri="{BB962C8B-B14F-4D97-AF65-F5344CB8AC3E}">
        <p14:creationId xmlns:p14="http://schemas.microsoft.com/office/powerpoint/2010/main" val="1738207234"/>
      </p:ext>
    </p:extLst>
  </p:cSld>
  <p:clrMapOvr>
    <a:masterClrMapping/>
  </p:clrMapOvr>
  <p:timing>
    <p:tnLst>
      <p:par>
        <p:cT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a:t>FirstServlet.java</a:t>
            </a:r>
          </a:p>
        </p:txBody>
      </p:sp>
      <p:sp>
        <p:nvSpPr>
          <p:cNvPr id="3" name="Content Placeholder 2"/>
          <p:cNvSpPr>
            <a:spLocks noGrp="1"/>
          </p:cNvSpPr>
          <p:nvPr>
            <p:ph idx="1"/>
          </p:nvPr>
        </p:nvSpPr>
        <p:spPr>
          <a:xfrm>
            <a:off x="677334" y="1402773"/>
            <a:ext cx="8965430" cy="4638589"/>
          </a:xfrm>
        </p:spPr>
        <p:txBody>
          <a:bodyPr>
            <a:normAutofit fontScale="77500" lnSpcReduction="20000"/>
          </a:bodyPr>
          <a:lstStyle/>
          <a:p>
            <a:r>
              <a:rPr lang="en-US" dirty="0"/>
              <a:t>    </a:t>
            </a:r>
            <a:r>
              <a:rPr lang="en-US" dirty="0" err="1"/>
              <a:t>PrintWriter</a:t>
            </a:r>
            <a:r>
              <a:rPr lang="en-US" dirty="0"/>
              <a:t> out = </a:t>
            </a:r>
            <a:r>
              <a:rPr lang="en-US" dirty="0" err="1"/>
              <a:t>response.getWriter</a:t>
            </a:r>
            <a:r>
              <a:rPr lang="en-US" dirty="0"/>
              <a:t>();  </a:t>
            </a:r>
          </a:p>
          <a:p>
            <a:r>
              <a:rPr lang="en-US" dirty="0"/>
              <a:t>          </a:t>
            </a:r>
          </a:p>
          <a:p>
            <a:r>
              <a:rPr lang="en-US" dirty="0"/>
              <a:t>    String n=</a:t>
            </a:r>
            <a:r>
              <a:rPr lang="en-US" dirty="0" err="1"/>
              <a:t>request.getParameter</a:t>
            </a:r>
            <a:r>
              <a:rPr lang="en-US" dirty="0"/>
              <a:t>("</a:t>
            </a:r>
            <a:r>
              <a:rPr lang="en-US" dirty="0" err="1"/>
              <a:t>userName</a:t>
            </a:r>
            <a:r>
              <a:rPr lang="en-US" dirty="0"/>
              <a:t>");  </a:t>
            </a:r>
          </a:p>
          <a:p>
            <a:r>
              <a:rPr lang="en-US" dirty="0"/>
              <a:t>    </a:t>
            </a:r>
            <a:r>
              <a:rPr lang="en-US" dirty="0" err="1"/>
              <a:t>out.print</a:t>
            </a:r>
            <a:r>
              <a:rPr lang="en-US" dirty="0"/>
              <a:t>("Welcome "+n);  </a:t>
            </a:r>
          </a:p>
          <a:p>
            <a:r>
              <a:rPr lang="en-US" dirty="0"/>
              <a:t>  </a:t>
            </a:r>
          </a:p>
          <a:p>
            <a:r>
              <a:rPr lang="en-US" dirty="0"/>
              <a:t>    Cookie </a:t>
            </a:r>
            <a:r>
              <a:rPr lang="en-US" dirty="0" err="1"/>
              <a:t>ck</a:t>
            </a:r>
            <a:r>
              <a:rPr lang="en-US" dirty="0"/>
              <a:t>=</a:t>
            </a:r>
            <a:r>
              <a:rPr lang="en-US" b="1" dirty="0"/>
              <a:t>new</a:t>
            </a:r>
            <a:r>
              <a:rPr lang="en-US" dirty="0"/>
              <a:t> Cookie("</a:t>
            </a:r>
            <a:r>
              <a:rPr lang="en-US" dirty="0" err="1"/>
              <a:t>uname</a:t>
            </a:r>
            <a:r>
              <a:rPr lang="en-US" dirty="0"/>
              <a:t>",n);//creating cookie object  </a:t>
            </a:r>
          </a:p>
          <a:p>
            <a:r>
              <a:rPr lang="en-US" dirty="0"/>
              <a:t>    </a:t>
            </a:r>
            <a:r>
              <a:rPr lang="en-US" dirty="0" err="1"/>
              <a:t>response.addCookie</a:t>
            </a:r>
            <a:r>
              <a:rPr lang="en-US" dirty="0"/>
              <a:t>(</a:t>
            </a:r>
            <a:r>
              <a:rPr lang="en-US" dirty="0" err="1"/>
              <a:t>ck</a:t>
            </a:r>
            <a:r>
              <a:rPr lang="en-US" dirty="0"/>
              <a:t>);//adding cookie in the response  </a:t>
            </a:r>
          </a:p>
          <a:p>
            <a:r>
              <a:rPr lang="en-US" dirty="0"/>
              <a:t>  </a:t>
            </a:r>
          </a:p>
          <a:p>
            <a:r>
              <a:rPr lang="en-US" dirty="0"/>
              <a:t>    //creating submit button  </a:t>
            </a:r>
          </a:p>
          <a:p>
            <a:r>
              <a:rPr lang="en-US" dirty="0"/>
              <a:t>    </a:t>
            </a:r>
            <a:r>
              <a:rPr lang="en-US" dirty="0" err="1"/>
              <a:t>out.print</a:t>
            </a:r>
            <a:r>
              <a:rPr lang="en-US" dirty="0"/>
              <a:t>("&lt;form action='servlet2'&gt;");  </a:t>
            </a:r>
          </a:p>
          <a:p>
            <a:r>
              <a:rPr lang="en-US" dirty="0"/>
              <a:t>    </a:t>
            </a:r>
            <a:r>
              <a:rPr lang="en-US" dirty="0" err="1"/>
              <a:t>out.print</a:t>
            </a:r>
            <a:r>
              <a:rPr lang="en-US" dirty="0"/>
              <a:t>("&lt;input type='submit' value='go'&gt;");  </a:t>
            </a:r>
          </a:p>
          <a:p>
            <a:r>
              <a:rPr lang="en-US" dirty="0"/>
              <a:t>    </a:t>
            </a:r>
            <a:r>
              <a:rPr lang="en-US" dirty="0" err="1"/>
              <a:t>out.print</a:t>
            </a:r>
            <a:r>
              <a:rPr lang="en-US" dirty="0"/>
              <a:t>("&lt;/form&gt;");  </a:t>
            </a:r>
          </a:p>
          <a:p>
            <a:r>
              <a:rPr lang="en-US" dirty="0"/>
              <a:t>          </a:t>
            </a:r>
          </a:p>
          <a:p>
            <a:r>
              <a:rPr lang="en-US" dirty="0"/>
              <a:t>    </a:t>
            </a:r>
            <a:r>
              <a:rPr lang="en-US" dirty="0" err="1"/>
              <a:t>out.close</a:t>
            </a:r>
            <a:r>
              <a:rPr lang="en-US" dirty="0"/>
              <a:t>();  </a:t>
            </a:r>
          </a:p>
          <a:p>
            <a:r>
              <a:rPr lang="en-US" dirty="0"/>
              <a:t/>
            </a:r>
            <a:br>
              <a:rPr lang="en-US" dirty="0"/>
            </a:br>
            <a:endParaRPr lang="en-US" dirty="0"/>
          </a:p>
        </p:txBody>
      </p:sp>
      <p:sp>
        <p:nvSpPr>
          <p:cNvPr id="4" name="Date Placeholder 3"/>
          <p:cNvSpPr>
            <a:spLocks noGrp="1"/>
          </p:cNvSpPr>
          <p:nvPr>
            <p:ph type="dt" sz="half" idx="10"/>
          </p:nvPr>
        </p:nvSpPr>
        <p:spPr/>
        <p:txBody>
          <a:bodyPr/>
          <a:lstStyle/>
          <a:p>
            <a:fld id="{503DAE4C-4195-4704-B7C8-93860A1CBBB7}" type="datetime1">
              <a:rPr lang="en-US" smtClean="0"/>
              <a:t>9/7/2017</a:t>
            </a:fld>
            <a:endParaRPr lang="en-US"/>
          </a:p>
        </p:txBody>
      </p:sp>
      <p:sp>
        <p:nvSpPr>
          <p:cNvPr id="5" name="Footer Placeholder 4"/>
          <p:cNvSpPr>
            <a:spLocks noGrp="1"/>
          </p:cNvSpPr>
          <p:nvPr>
            <p:ph type="ftr" sz="quarter" idx="11"/>
          </p:nvPr>
        </p:nvSpPr>
        <p:spPr/>
        <p:txBody>
          <a:bodyPr/>
          <a:lstStyle/>
          <a:p>
            <a:r>
              <a:rPr lang="en-US" smtClean="0"/>
              <a:t>Presented by MangaRao</a:t>
            </a:r>
            <a:endParaRPr lang="en-US"/>
          </a:p>
        </p:txBody>
      </p:sp>
      <p:sp>
        <p:nvSpPr>
          <p:cNvPr id="6" name="Slide Number Placeholder 5"/>
          <p:cNvSpPr>
            <a:spLocks noGrp="1"/>
          </p:cNvSpPr>
          <p:nvPr>
            <p:ph type="sldNum" sz="quarter" idx="12"/>
          </p:nvPr>
        </p:nvSpPr>
        <p:spPr/>
        <p:txBody>
          <a:bodyPr/>
          <a:lstStyle/>
          <a:p>
            <a:fld id="{35BFF406-3737-46B9-A376-2F6246C6C410}" type="slidenum">
              <a:rPr lang="en-US" smtClean="0"/>
              <a:t>219</a:t>
            </a:fld>
            <a:endParaRPr lang="en-US"/>
          </a:p>
        </p:txBody>
      </p:sp>
    </p:spTree>
    <p:extLst>
      <p:ext uri="{BB962C8B-B14F-4D97-AF65-F5344CB8AC3E}">
        <p14:creationId xmlns:p14="http://schemas.microsoft.com/office/powerpoint/2010/main" val="157332110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HTTP Request Methods</a:t>
            </a:r>
            <a:endParaRPr lang="en-US" dirty="0"/>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4189723545"/>
              </p:ext>
            </p:extLst>
          </p:nvPr>
        </p:nvGraphicFramePr>
        <p:xfrm>
          <a:off x="677863" y="2160588"/>
          <a:ext cx="8596312" cy="3322320"/>
        </p:xfrm>
        <a:graphic>
          <a:graphicData uri="http://schemas.openxmlformats.org/drawingml/2006/table">
            <a:tbl>
              <a:tblPr firstRow="1" bandRow="1">
                <a:tableStyleId>{5C22544A-7EE6-4342-B048-85BDC9FD1C3A}</a:tableStyleId>
              </a:tblPr>
              <a:tblGrid>
                <a:gridCol w="4298156"/>
                <a:gridCol w="4298156"/>
              </a:tblGrid>
              <a:tr h="370840">
                <a:tc>
                  <a:txBody>
                    <a:bodyPr/>
                    <a:lstStyle/>
                    <a:p>
                      <a:pPr algn="l" fontAlgn="t"/>
                      <a:r>
                        <a:rPr lang="en-US" sz="1200" dirty="0">
                          <a:solidFill>
                            <a:srgbClr val="000000"/>
                          </a:solidFill>
                          <a:effectLst/>
                          <a:latin typeface="times new roman" panose="02020603050405020304" pitchFamily="18" charset="0"/>
                        </a:rPr>
                        <a:t>HTTP Request</a:t>
                      </a:r>
                    </a:p>
                  </a:txBody>
                  <a:tcPr marL="38100" marR="38100" marT="38100" marB="38100"/>
                </a:tc>
                <a:tc>
                  <a:txBody>
                    <a:bodyPr/>
                    <a:lstStyle/>
                    <a:p>
                      <a:pPr algn="l" fontAlgn="t"/>
                      <a:r>
                        <a:rPr lang="en-US" sz="1200">
                          <a:solidFill>
                            <a:srgbClr val="000000"/>
                          </a:solidFill>
                          <a:effectLst/>
                          <a:latin typeface="times new roman" panose="02020603050405020304" pitchFamily="18" charset="0"/>
                        </a:rPr>
                        <a:t>Description</a:t>
                      </a:r>
                    </a:p>
                  </a:txBody>
                  <a:tcPr marL="38100" marR="38100" marT="38100" marB="38100"/>
                </a:tc>
              </a:tr>
              <a:tr h="370840">
                <a:tc>
                  <a:txBody>
                    <a:bodyPr/>
                    <a:lstStyle/>
                    <a:p>
                      <a:pPr fontAlgn="t"/>
                      <a:r>
                        <a:rPr lang="en-US" sz="1200" b="1" i="0" dirty="0">
                          <a:solidFill>
                            <a:srgbClr val="000000"/>
                          </a:solidFill>
                          <a:effectLst/>
                          <a:latin typeface="verdana" panose="020B0604030504040204" pitchFamily="34" charset="0"/>
                        </a:rPr>
                        <a:t>GET</a:t>
                      </a:r>
                      <a:endParaRPr lang="en-US" sz="1200" b="0" i="0" dirty="0">
                        <a:solidFill>
                          <a:srgbClr val="000000"/>
                        </a:solidFill>
                        <a:effectLst/>
                        <a:latin typeface="verdana" panose="020B0604030504040204" pitchFamily="34" charset="0"/>
                      </a:endParaRPr>
                    </a:p>
                  </a:txBody>
                  <a:tcPr marL="38100" marR="38100" marT="38100" marB="38100"/>
                </a:tc>
                <a:tc>
                  <a:txBody>
                    <a:bodyPr/>
                    <a:lstStyle/>
                    <a:p>
                      <a:pPr fontAlgn="t"/>
                      <a:r>
                        <a:rPr lang="en-US" sz="1200" b="0" i="0" dirty="0">
                          <a:solidFill>
                            <a:srgbClr val="000000"/>
                          </a:solidFill>
                          <a:effectLst/>
                          <a:latin typeface="verdana" panose="020B0604030504040204" pitchFamily="34" charset="0"/>
                        </a:rPr>
                        <a:t>Asks to </a:t>
                      </a:r>
                      <a:r>
                        <a:rPr lang="en-US" sz="1200" b="0" i="0" dirty="0">
                          <a:solidFill>
                            <a:srgbClr val="FF0000"/>
                          </a:solidFill>
                          <a:effectLst/>
                          <a:latin typeface="verdana" panose="020B0604030504040204" pitchFamily="34" charset="0"/>
                        </a:rPr>
                        <a:t>get the resource </a:t>
                      </a:r>
                      <a:r>
                        <a:rPr lang="en-US" sz="1200" b="0" i="0" dirty="0">
                          <a:solidFill>
                            <a:srgbClr val="000000"/>
                          </a:solidFill>
                          <a:effectLst/>
                          <a:latin typeface="verdana" panose="020B0604030504040204" pitchFamily="34" charset="0"/>
                        </a:rPr>
                        <a:t>at the requested URL.</a:t>
                      </a:r>
                    </a:p>
                  </a:txBody>
                  <a:tcPr marL="38100" marR="38100" marT="38100" marB="38100"/>
                </a:tc>
              </a:tr>
              <a:tr h="370840">
                <a:tc>
                  <a:txBody>
                    <a:bodyPr/>
                    <a:lstStyle/>
                    <a:p>
                      <a:pPr fontAlgn="t"/>
                      <a:r>
                        <a:rPr lang="en-US" sz="1200" b="1" i="0">
                          <a:solidFill>
                            <a:srgbClr val="000000"/>
                          </a:solidFill>
                          <a:effectLst/>
                          <a:latin typeface="verdana" panose="020B0604030504040204" pitchFamily="34" charset="0"/>
                        </a:rPr>
                        <a:t>POST</a:t>
                      </a:r>
                      <a:endParaRPr lang="en-US" sz="1200" b="0" i="0">
                        <a:solidFill>
                          <a:srgbClr val="000000"/>
                        </a:solidFill>
                        <a:effectLst/>
                        <a:latin typeface="verdana" panose="020B0604030504040204" pitchFamily="34" charset="0"/>
                      </a:endParaRPr>
                    </a:p>
                  </a:txBody>
                  <a:tcPr marL="38100" marR="38100" marT="38100" marB="38100"/>
                </a:tc>
                <a:tc>
                  <a:txBody>
                    <a:bodyPr/>
                    <a:lstStyle/>
                    <a:p>
                      <a:pPr fontAlgn="t"/>
                      <a:r>
                        <a:rPr lang="en-US" sz="1200" b="0" i="0" dirty="0">
                          <a:solidFill>
                            <a:srgbClr val="000000"/>
                          </a:solidFill>
                          <a:effectLst/>
                          <a:latin typeface="verdana" panose="020B0604030504040204" pitchFamily="34" charset="0"/>
                        </a:rPr>
                        <a:t>Asks the server to accept the body info attached. It is like </a:t>
                      </a:r>
                      <a:r>
                        <a:rPr lang="en-US" sz="1200" b="0" i="0" dirty="0">
                          <a:solidFill>
                            <a:srgbClr val="FF0000"/>
                          </a:solidFill>
                          <a:effectLst/>
                          <a:latin typeface="verdana" panose="020B0604030504040204" pitchFamily="34" charset="0"/>
                        </a:rPr>
                        <a:t>GET request with extra info sent </a:t>
                      </a:r>
                      <a:r>
                        <a:rPr lang="en-US" sz="1200" b="0" i="0" dirty="0">
                          <a:solidFill>
                            <a:srgbClr val="000000"/>
                          </a:solidFill>
                          <a:effectLst/>
                          <a:latin typeface="verdana" panose="020B0604030504040204" pitchFamily="34" charset="0"/>
                        </a:rPr>
                        <a:t>with the request.</a:t>
                      </a:r>
                    </a:p>
                  </a:txBody>
                  <a:tcPr marL="38100" marR="38100" marT="38100" marB="38100"/>
                </a:tc>
              </a:tr>
              <a:tr h="370840">
                <a:tc>
                  <a:txBody>
                    <a:bodyPr/>
                    <a:lstStyle/>
                    <a:p>
                      <a:pPr fontAlgn="t"/>
                      <a:r>
                        <a:rPr lang="en-US" sz="1200" b="1" i="0">
                          <a:solidFill>
                            <a:srgbClr val="000000"/>
                          </a:solidFill>
                          <a:effectLst/>
                          <a:latin typeface="verdana" panose="020B0604030504040204" pitchFamily="34" charset="0"/>
                        </a:rPr>
                        <a:t>HEAD</a:t>
                      </a:r>
                      <a:endParaRPr lang="en-US" sz="1200" b="0" i="0">
                        <a:solidFill>
                          <a:srgbClr val="000000"/>
                        </a:solidFill>
                        <a:effectLst/>
                        <a:latin typeface="verdana" panose="020B0604030504040204" pitchFamily="34" charset="0"/>
                      </a:endParaRPr>
                    </a:p>
                  </a:txBody>
                  <a:tcPr marL="38100" marR="38100" marT="38100" marB="38100"/>
                </a:tc>
                <a:tc>
                  <a:txBody>
                    <a:bodyPr/>
                    <a:lstStyle/>
                    <a:p>
                      <a:pPr fontAlgn="t"/>
                      <a:r>
                        <a:rPr lang="en-US" sz="1200" b="0" i="0" dirty="0">
                          <a:solidFill>
                            <a:srgbClr val="000000"/>
                          </a:solidFill>
                          <a:effectLst/>
                          <a:latin typeface="verdana" panose="020B0604030504040204" pitchFamily="34" charset="0"/>
                        </a:rPr>
                        <a:t>Asks for only the header part of whatever a GET would return. </a:t>
                      </a:r>
                      <a:r>
                        <a:rPr lang="en-US" sz="1200" b="0" i="0" dirty="0">
                          <a:solidFill>
                            <a:srgbClr val="FF0000"/>
                          </a:solidFill>
                          <a:effectLst/>
                          <a:latin typeface="verdana" panose="020B0604030504040204" pitchFamily="34" charset="0"/>
                        </a:rPr>
                        <a:t>Just like GET but with no body.</a:t>
                      </a:r>
                    </a:p>
                  </a:txBody>
                  <a:tcPr marL="38100" marR="38100" marT="38100" marB="38100"/>
                </a:tc>
              </a:tr>
              <a:tr h="370840">
                <a:tc>
                  <a:txBody>
                    <a:bodyPr/>
                    <a:lstStyle/>
                    <a:p>
                      <a:pPr fontAlgn="t"/>
                      <a:r>
                        <a:rPr lang="en-US" sz="1200" b="1" i="0">
                          <a:solidFill>
                            <a:srgbClr val="000000"/>
                          </a:solidFill>
                          <a:effectLst/>
                          <a:latin typeface="verdana" panose="020B0604030504040204" pitchFamily="34" charset="0"/>
                        </a:rPr>
                        <a:t>TRACE</a:t>
                      </a:r>
                      <a:endParaRPr lang="en-US" sz="1200" b="0" i="0">
                        <a:solidFill>
                          <a:srgbClr val="000000"/>
                        </a:solidFill>
                        <a:effectLst/>
                        <a:latin typeface="verdana" panose="020B0604030504040204" pitchFamily="34" charset="0"/>
                      </a:endParaRPr>
                    </a:p>
                  </a:txBody>
                  <a:tcPr marL="38100" marR="38100" marT="38100" marB="38100"/>
                </a:tc>
                <a:tc>
                  <a:txBody>
                    <a:bodyPr/>
                    <a:lstStyle/>
                    <a:p>
                      <a:pPr fontAlgn="t"/>
                      <a:r>
                        <a:rPr lang="en-US" sz="1200" b="0" i="0" dirty="0">
                          <a:solidFill>
                            <a:srgbClr val="000000"/>
                          </a:solidFill>
                          <a:effectLst/>
                          <a:latin typeface="verdana" panose="020B0604030504040204" pitchFamily="34" charset="0"/>
                        </a:rPr>
                        <a:t>Asks for the loopback of the request message, for </a:t>
                      </a:r>
                      <a:r>
                        <a:rPr lang="en-US" sz="1200" b="0" i="0" dirty="0">
                          <a:solidFill>
                            <a:srgbClr val="FF0000"/>
                          </a:solidFill>
                          <a:effectLst/>
                          <a:latin typeface="verdana" panose="020B0604030504040204" pitchFamily="34" charset="0"/>
                        </a:rPr>
                        <a:t>testing or troubleshooting.</a:t>
                      </a:r>
                    </a:p>
                  </a:txBody>
                  <a:tcPr marL="38100" marR="38100" marT="38100" marB="38100"/>
                </a:tc>
              </a:tr>
              <a:tr h="370840">
                <a:tc>
                  <a:txBody>
                    <a:bodyPr/>
                    <a:lstStyle/>
                    <a:p>
                      <a:pPr fontAlgn="t"/>
                      <a:r>
                        <a:rPr lang="en-US" sz="1200" b="1" i="0">
                          <a:solidFill>
                            <a:srgbClr val="000000"/>
                          </a:solidFill>
                          <a:effectLst/>
                          <a:latin typeface="verdana" panose="020B0604030504040204" pitchFamily="34" charset="0"/>
                        </a:rPr>
                        <a:t>PUT</a:t>
                      </a:r>
                      <a:endParaRPr lang="en-US" sz="1200" b="0" i="0">
                        <a:solidFill>
                          <a:srgbClr val="000000"/>
                        </a:solidFill>
                        <a:effectLst/>
                        <a:latin typeface="verdana" panose="020B0604030504040204" pitchFamily="34" charset="0"/>
                      </a:endParaRPr>
                    </a:p>
                  </a:txBody>
                  <a:tcPr marL="38100" marR="38100" marT="38100" marB="38100"/>
                </a:tc>
                <a:tc>
                  <a:txBody>
                    <a:bodyPr/>
                    <a:lstStyle/>
                    <a:p>
                      <a:pPr fontAlgn="t"/>
                      <a:r>
                        <a:rPr lang="en-US" sz="1200" b="0" i="0" dirty="0">
                          <a:solidFill>
                            <a:srgbClr val="000000"/>
                          </a:solidFill>
                          <a:effectLst/>
                          <a:latin typeface="verdana" panose="020B0604030504040204" pitchFamily="34" charset="0"/>
                        </a:rPr>
                        <a:t>Says to put the </a:t>
                      </a:r>
                      <a:r>
                        <a:rPr lang="en-US" sz="1200" b="0" i="0" dirty="0">
                          <a:solidFill>
                            <a:srgbClr val="FF0000"/>
                          </a:solidFill>
                          <a:effectLst/>
                          <a:latin typeface="verdana" panose="020B0604030504040204" pitchFamily="34" charset="0"/>
                        </a:rPr>
                        <a:t>enclosed info (the body) </a:t>
                      </a:r>
                      <a:r>
                        <a:rPr lang="en-US" sz="1200" b="0" i="0" dirty="0">
                          <a:solidFill>
                            <a:srgbClr val="000000"/>
                          </a:solidFill>
                          <a:effectLst/>
                          <a:latin typeface="verdana" panose="020B0604030504040204" pitchFamily="34" charset="0"/>
                        </a:rPr>
                        <a:t>at the requested URL</a:t>
                      </a:r>
                      <a:r>
                        <a:rPr lang="en-US" sz="1200" b="0" i="0" dirty="0" smtClean="0">
                          <a:solidFill>
                            <a:srgbClr val="000000"/>
                          </a:solidFill>
                          <a:effectLst/>
                          <a:latin typeface="verdana" panose="020B0604030504040204" pitchFamily="34" charset="0"/>
                        </a:rPr>
                        <a:t>. It’s used for update</a:t>
                      </a:r>
                      <a:endParaRPr lang="en-US" sz="1200" b="0" i="0" dirty="0">
                        <a:solidFill>
                          <a:srgbClr val="000000"/>
                        </a:solidFill>
                        <a:effectLst/>
                        <a:latin typeface="verdana" panose="020B0604030504040204" pitchFamily="34" charset="0"/>
                      </a:endParaRPr>
                    </a:p>
                  </a:txBody>
                  <a:tcPr marL="38100" marR="38100" marT="38100" marB="38100"/>
                </a:tc>
              </a:tr>
              <a:tr h="370840">
                <a:tc>
                  <a:txBody>
                    <a:bodyPr/>
                    <a:lstStyle/>
                    <a:p>
                      <a:pPr fontAlgn="t"/>
                      <a:r>
                        <a:rPr lang="en-US" sz="1200" b="1" i="0" dirty="0">
                          <a:solidFill>
                            <a:srgbClr val="000000"/>
                          </a:solidFill>
                          <a:effectLst/>
                          <a:latin typeface="verdana" panose="020B0604030504040204" pitchFamily="34" charset="0"/>
                        </a:rPr>
                        <a:t>DELETE</a:t>
                      </a:r>
                      <a:endParaRPr lang="en-US" sz="1200" b="0" i="0" dirty="0">
                        <a:solidFill>
                          <a:srgbClr val="000000"/>
                        </a:solidFill>
                        <a:effectLst/>
                        <a:latin typeface="verdana" panose="020B0604030504040204" pitchFamily="34" charset="0"/>
                      </a:endParaRPr>
                    </a:p>
                  </a:txBody>
                  <a:tcPr marL="38100" marR="38100" marT="38100" marB="38100"/>
                </a:tc>
                <a:tc>
                  <a:txBody>
                    <a:bodyPr/>
                    <a:lstStyle/>
                    <a:p>
                      <a:pPr fontAlgn="t"/>
                      <a:r>
                        <a:rPr lang="en-US" sz="1200" b="0" i="0" dirty="0">
                          <a:solidFill>
                            <a:srgbClr val="000000"/>
                          </a:solidFill>
                          <a:effectLst/>
                          <a:latin typeface="verdana" panose="020B0604030504040204" pitchFamily="34" charset="0"/>
                        </a:rPr>
                        <a:t>Says to </a:t>
                      </a:r>
                      <a:r>
                        <a:rPr lang="en-US" sz="1200" b="0" i="0" dirty="0">
                          <a:solidFill>
                            <a:srgbClr val="FF0000"/>
                          </a:solidFill>
                          <a:effectLst/>
                          <a:latin typeface="verdana" panose="020B0604030504040204" pitchFamily="34" charset="0"/>
                        </a:rPr>
                        <a:t>delete the resource </a:t>
                      </a:r>
                      <a:r>
                        <a:rPr lang="en-US" sz="1200" b="0" i="0" dirty="0">
                          <a:solidFill>
                            <a:srgbClr val="000000"/>
                          </a:solidFill>
                          <a:effectLst/>
                          <a:latin typeface="verdana" panose="020B0604030504040204" pitchFamily="34" charset="0"/>
                        </a:rPr>
                        <a:t>at the requested URL.</a:t>
                      </a:r>
                    </a:p>
                  </a:txBody>
                  <a:tcPr marL="38100" marR="38100" marT="38100" marB="38100"/>
                </a:tc>
              </a:tr>
              <a:tr h="370840">
                <a:tc>
                  <a:txBody>
                    <a:bodyPr/>
                    <a:lstStyle/>
                    <a:p>
                      <a:pPr fontAlgn="t"/>
                      <a:r>
                        <a:rPr lang="en-US" sz="1200" b="1" i="0">
                          <a:solidFill>
                            <a:srgbClr val="000000"/>
                          </a:solidFill>
                          <a:effectLst/>
                          <a:latin typeface="verdana" panose="020B0604030504040204" pitchFamily="34" charset="0"/>
                        </a:rPr>
                        <a:t>OPTIONS</a:t>
                      </a:r>
                      <a:endParaRPr lang="en-US" sz="1200" b="0" i="0">
                        <a:solidFill>
                          <a:srgbClr val="000000"/>
                        </a:solidFill>
                        <a:effectLst/>
                        <a:latin typeface="verdana" panose="020B0604030504040204" pitchFamily="34" charset="0"/>
                      </a:endParaRPr>
                    </a:p>
                  </a:txBody>
                  <a:tcPr marL="38100" marR="38100" marT="38100" marB="38100"/>
                </a:tc>
                <a:tc>
                  <a:txBody>
                    <a:bodyPr/>
                    <a:lstStyle/>
                    <a:p>
                      <a:pPr fontAlgn="t"/>
                      <a:r>
                        <a:rPr lang="en-US" sz="1200" b="0" i="0" dirty="0">
                          <a:solidFill>
                            <a:srgbClr val="000000"/>
                          </a:solidFill>
                          <a:effectLst/>
                          <a:latin typeface="verdana" panose="020B0604030504040204" pitchFamily="34" charset="0"/>
                        </a:rPr>
                        <a:t>Asks for </a:t>
                      </a:r>
                      <a:r>
                        <a:rPr lang="en-US" sz="1200" b="0" i="0" dirty="0">
                          <a:solidFill>
                            <a:srgbClr val="FF0000"/>
                          </a:solidFill>
                          <a:effectLst/>
                          <a:latin typeface="verdana" panose="020B0604030504040204" pitchFamily="34" charset="0"/>
                        </a:rPr>
                        <a:t>a list of the HTTP methods </a:t>
                      </a:r>
                      <a:r>
                        <a:rPr lang="en-US" sz="1200" b="0" i="0" dirty="0">
                          <a:solidFill>
                            <a:srgbClr val="000000"/>
                          </a:solidFill>
                          <a:effectLst/>
                          <a:latin typeface="verdana" panose="020B0604030504040204" pitchFamily="34" charset="0"/>
                        </a:rPr>
                        <a:t>to which the thing at the request URL can respond</a:t>
                      </a:r>
                    </a:p>
                  </a:txBody>
                  <a:tcPr marL="38100" marR="38100" marT="38100" marB="38100"/>
                </a:tc>
              </a:tr>
            </a:tbl>
          </a:graphicData>
        </a:graphic>
      </p:graphicFrame>
      <p:sp>
        <p:nvSpPr>
          <p:cNvPr id="4" name="Date Placeholder 3"/>
          <p:cNvSpPr>
            <a:spLocks noGrp="1"/>
          </p:cNvSpPr>
          <p:nvPr>
            <p:ph type="dt" sz="half" idx="10"/>
          </p:nvPr>
        </p:nvSpPr>
        <p:spPr/>
        <p:txBody>
          <a:bodyPr/>
          <a:lstStyle/>
          <a:p>
            <a:fld id="{503DAE4C-4195-4704-B7C8-93860A1CBBB7}" type="datetime1">
              <a:rPr lang="en-US" smtClean="0"/>
              <a:t>9/7/2017</a:t>
            </a:fld>
            <a:endParaRPr lang="en-US"/>
          </a:p>
        </p:txBody>
      </p:sp>
      <p:sp>
        <p:nvSpPr>
          <p:cNvPr id="5" name="Footer Placeholder 4"/>
          <p:cNvSpPr>
            <a:spLocks noGrp="1"/>
          </p:cNvSpPr>
          <p:nvPr>
            <p:ph type="ftr" sz="quarter" idx="11"/>
          </p:nvPr>
        </p:nvSpPr>
        <p:spPr/>
        <p:txBody>
          <a:bodyPr/>
          <a:lstStyle/>
          <a:p>
            <a:r>
              <a:rPr lang="en-US" smtClean="0"/>
              <a:t>Presented by MangaRao</a:t>
            </a:r>
            <a:endParaRPr lang="en-US"/>
          </a:p>
        </p:txBody>
      </p:sp>
      <p:sp>
        <p:nvSpPr>
          <p:cNvPr id="6" name="Slide Number Placeholder 5"/>
          <p:cNvSpPr>
            <a:spLocks noGrp="1"/>
          </p:cNvSpPr>
          <p:nvPr>
            <p:ph type="sldNum" sz="quarter" idx="12"/>
          </p:nvPr>
        </p:nvSpPr>
        <p:spPr/>
        <p:txBody>
          <a:bodyPr/>
          <a:lstStyle/>
          <a:p>
            <a:fld id="{35BFF406-3737-46B9-A376-2F6246C6C410}" type="slidenum">
              <a:rPr lang="en-US" smtClean="0"/>
              <a:t>22</a:t>
            </a:fld>
            <a:endParaRPr lang="en-US"/>
          </a:p>
        </p:txBody>
      </p:sp>
    </p:spTree>
    <p:extLst>
      <p:ext uri="{BB962C8B-B14F-4D97-AF65-F5344CB8AC3E}">
        <p14:creationId xmlns:p14="http://schemas.microsoft.com/office/powerpoint/2010/main" val="302336535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SecondServlet.java</a:t>
            </a:r>
            <a:br>
              <a:rPr lang="en-US" b="1" dirty="0"/>
            </a:br>
            <a:endParaRPr lang="en-US" dirty="0"/>
          </a:p>
        </p:txBody>
      </p:sp>
      <p:sp>
        <p:nvSpPr>
          <p:cNvPr id="3" name="Content Placeholder 2"/>
          <p:cNvSpPr>
            <a:spLocks noGrp="1"/>
          </p:cNvSpPr>
          <p:nvPr>
            <p:ph idx="1"/>
          </p:nvPr>
        </p:nvSpPr>
        <p:spPr/>
        <p:txBody>
          <a:bodyPr/>
          <a:lstStyle/>
          <a:p>
            <a:r>
              <a:rPr lang="en-US" dirty="0" err="1"/>
              <a:t>response.setContentType</a:t>
            </a:r>
            <a:r>
              <a:rPr lang="en-US" dirty="0"/>
              <a:t>("text/html");  </a:t>
            </a:r>
          </a:p>
          <a:p>
            <a:r>
              <a:rPr lang="en-US" dirty="0"/>
              <a:t>    </a:t>
            </a:r>
            <a:r>
              <a:rPr lang="en-US" dirty="0" err="1"/>
              <a:t>PrintWriter</a:t>
            </a:r>
            <a:r>
              <a:rPr lang="en-US" dirty="0"/>
              <a:t> out = </a:t>
            </a:r>
            <a:r>
              <a:rPr lang="en-US" dirty="0" err="1"/>
              <a:t>response.getWriter</a:t>
            </a:r>
            <a:r>
              <a:rPr lang="en-US" dirty="0"/>
              <a:t>();  </a:t>
            </a:r>
          </a:p>
          <a:p>
            <a:r>
              <a:rPr lang="en-US" dirty="0"/>
              <a:t>      </a:t>
            </a:r>
          </a:p>
          <a:p>
            <a:r>
              <a:rPr lang="en-US" dirty="0"/>
              <a:t>    Cookie </a:t>
            </a:r>
            <a:r>
              <a:rPr lang="en-US" dirty="0" err="1"/>
              <a:t>ck</a:t>
            </a:r>
            <a:r>
              <a:rPr lang="en-US" dirty="0"/>
              <a:t>[]=</a:t>
            </a:r>
            <a:r>
              <a:rPr lang="en-US" dirty="0" err="1"/>
              <a:t>request.getCookies</a:t>
            </a:r>
            <a:r>
              <a:rPr lang="en-US" dirty="0"/>
              <a:t>();  </a:t>
            </a:r>
          </a:p>
          <a:p>
            <a:r>
              <a:rPr lang="en-US" dirty="0"/>
              <a:t>    </a:t>
            </a:r>
            <a:r>
              <a:rPr lang="en-US" dirty="0" err="1"/>
              <a:t>out.print</a:t>
            </a:r>
            <a:r>
              <a:rPr lang="en-US" dirty="0"/>
              <a:t>("Hello "+</a:t>
            </a:r>
            <a:r>
              <a:rPr lang="en-US" dirty="0" err="1"/>
              <a:t>ck</a:t>
            </a:r>
            <a:r>
              <a:rPr lang="en-US" dirty="0"/>
              <a:t>[0].</a:t>
            </a:r>
            <a:r>
              <a:rPr lang="en-US" dirty="0" err="1"/>
              <a:t>getValue</a:t>
            </a:r>
            <a:r>
              <a:rPr lang="en-US" dirty="0"/>
              <a:t>());  </a:t>
            </a:r>
          </a:p>
          <a:p>
            <a:r>
              <a:rPr lang="en-US" dirty="0"/>
              <a:t>  </a:t>
            </a:r>
          </a:p>
          <a:p>
            <a:r>
              <a:rPr lang="en-US" dirty="0"/>
              <a:t>    </a:t>
            </a:r>
            <a:r>
              <a:rPr lang="en-US" dirty="0" err="1"/>
              <a:t>out.close</a:t>
            </a:r>
            <a:r>
              <a:rPr lang="en-US" dirty="0"/>
              <a:t>();  </a:t>
            </a:r>
          </a:p>
          <a:p>
            <a:endParaRPr lang="en-US" dirty="0"/>
          </a:p>
        </p:txBody>
      </p:sp>
      <p:sp>
        <p:nvSpPr>
          <p:cNvPr id="4" name="Date Placeholder 3"/>
          <p:cNvSpPr>
            <a:spLocks noGrp="1"/>
          </p:cNvSpPr>
          <p:nvPr>
            <p:ph type="dt" sz="half" idx="10"/>
          </p:nvPr>
        </p:nvSpPr>
        <p:spPr/>
        <p:txBody>
          <a:bodyPr/>
          <a:lstStyle/>
          <a:p>
            <a:fld id="{503DAE4C-4195-4704-B7C8-93860A1CBBB7}" type="datetime1">
              <a:rPr lang="en-US" smtClean="0"/>
              <a:t>9/7/2017</a:t>
            </a:fld>
            <a:endParaRPr lang="en-US"/>
          </a:p>
        </p:txBody>
      </p:sp>
      <p:sp>
        <p:nvSpPr>
          <p:cNvPr id="5" name="Footer Placeholder 4"/>
          <p:cNvSpPr>
            <a:spLocks noGrp="1"/>
          </p:cNvSpPr>
          <p:nvPr>
            <p:ph type="ftr" sz="quarter" idx="11"/>
          </p:nvPr>
        </p:nvSpPr>
        <p:spPr/>
        <p:txBody>
          <a:bodyPr/>
          <a:lstStyle/>
          <a:p>
            <a:r>
              <a:rPr lang="en-US" smtClean="0"/>
              <a:t>Presented by MangaRao</a:t>
            </a:r>
            <a:endParaRPr lang="en-US"/>
          </a:p>
        </p:txBody>
      </p:sp>
      <p:sp>
        <p:nvSpPr>
          <p:cNvPr id="6" name="Slide Number Placeholder 5"/>
          <p:cNvSpPr>
            <a:spLocks noGrp="1"/>
          </p:cNvSpPr>
          <p:nvPr>
            <p:ph type="sldNum" sz="quarter" idx="12"/>
          </p:nvPr>
        </p:nvSpPr>
        <p:spPr/>
        <p:txBody>
          <a:bodyPr/>
          <a:lstStyle/>
          <a:p>
            <a:fld id="{35BFF406-3737-46B9-A376-2F6246C6C410}" type="slidenum">
              <a:rPr lang="en-US" smtClean="0"/>
              <a:t>220</a:t>
            </a:fld>
            <a:endParaRPr lang="en-US"/>
          </a:p>
        </p:txBody>
      </p:sp>
    </p:spTree>
    <p:extLst>
      <p:ext uri="{BB962C8B-B14F-4D97-AF65-F5344CB8AC3E}">
        <p14:creationId xmlns:p14="http://schemas.microsoft.com/office/powerpoint/2010/main" val="2975142429"/>
      </p:ext>
    </p:extLst>
  </p:cSld>
  <p:clrMapOvr>
    <a:masterClrMapping/>
  </p:clrMapOvr>
  <p:timing>
    <p:tnLst>
      <p:par>
        <p:cT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2) Hidden Form Field</a:t>
            </a:r>
            <a:br>
              <a:rPr lang="en-US" dirty="0"/>
            </a:br>
            <a:endParaRPr lang="en-US" dirty="0"/>
          </a:p>
        </p:txBody>
      </p:sp>
      <p:sp>
        <p:nvSpPr>
          <p:cNvPr id="8" name="Subtitle 7"/>
          <p:cNvSpPr>
            <a:spLocks noGrp="1"/>
          </p:cNvSpPr>
          <p:nvPr>
            <p:ph type="subTitle" idx="1"/>
          </p:nvPr>
        </p:nvSpPr>
        <p:spPr/>
        <p:txBody>
          <a:bodyPr/>
          <a:lstStyle/>
          <a:p>
            <a:r>
              <a:rPr lang="en-US" dirty="0" smtClean="0"/>
              <a:t> </a:t>
            </a:r>
            <a:endParaRPr lang="en-US" dirty="0"/>
          </a:p>
        </p:txBody>
      </p:sp>
      <p:sp>
        <p:nvSpPr>
          <p:cNvPr id="4" name="Date Placeholder 3"/>
          <p:cNvSpPr>
            <a:spLocks noGrp="1"/>
          </p:cNvSpPr>
          <p:nvPr>
            <p:ph type="dt" sz="half" idx="10"/>
          </p:nvPr>
        </p:nvSpPr>
        <p:spPr/>
        <p:txBody>
          <a:bodyPr/>
          <a:lstStyle/>
          <a:p>
            <a:fld id="{503DAE4C-4195-4704-B7C8-93860A1CBBB7}" type="datetime1">
              <a:rPr lang="en-US" smtClean="0"/>
              <a:t>9/7/2017</a:t>
            </a:fld>
            <a:endParaRPr lang="en-US"/>
          </a:p>
        </p:txBody>
      </p:sp>
      <p:sp>
        <p:nvSpPr>
          <p:cNvPr id="5" name="Footer Placeholder 4"/>
          <p:cNvSpPr>
            <a:spLocks noGrp="1"/>
          </p:cNvSpPr>
          <p:nvPr>
            <p:ph type="ftr" sz="quarter" idx="11"/>
          </p:nvPr>
        </p:nvSpPr>
        <p:spPr/>
        <p:txBody>
          <a:bodyPr/>
          <a:lstStyle/>
          <a:p>
            <a:r>
              <a:rPr lang="en-US" smtClean="0"/>
              <a:t>Presented by MangaRao</a:t>
            </a:r>
            <a:endParaRPr lang="en-US"/>
          </a:p>
        </p:txBody>
      </p:sp>
      <p:sp>
        <p:nvSpPr>
          <p:cNvPr id="6" name="Slide Number Placeholder 5"/>
          <p:cNvSpPr>
            <a:spLocks noGrp="1"/>
          </p:cNvSpPr>
          <p:nvPr>
            <p:ph type="sldNum" sz="quarter" idx="12"/>
          </p:nvPr>
        </p:nvSpPr>
        <p:spPr/>
        <p:txBody>
          <a:bodyPr/>
          <a:lstStyle/>
          <a:p>
            <a:fld id="{35BFF406-3737-46B9-A376-2F6246C6C410}" type="slidenum">
              <a:rPr lang="en-US" smtClean="0"/>
              <a:t>221</a:t>
            </a:fld>
            <a:endParaRPr lang="en-US"/>
          </a:p>
        </p:txBody>
      </p:sp>
    </p:spTree>
    <p:extLst>
      <p:ext uri="{BB962C8B-B14F-4D97-AF65-F5344CB8AC3E}">
        <p14:creationId xmlns:p14="http://schemas.microsoft.com/office/powerpoint/2010/main" val="4034940235"/>
      </p:ext>
    </p:extLst>
  </p:cSld>
  <p:clrMapOvr>
    <a:masterClrMapping/>
  </p:clrMapOvr>
  <p:timing>
    <p:tnLst>
      <p:par>
        <p:cTn id="1" dur="indefinite" restart="never" nodeType="tmRoot"/>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Hidden Form Fields</a:t>
            </a:r>
            <a:endParaRPr lang="en-US" dirty="0"/>
          </a:p>
        </p:txBody>
      </p:sp>
      <p:sp>
        <p:nvSpPr>
          <p:cNvPr id="3" name="Content Placeholder 2"/>
          <p:cNvSpPr>
            <a:spLocks noGrp="1"/>
          </p:cNvSpPr>
          <p:nvPr>
            <p:ph idx="1"/>
          </p:nvPr>
        </p:nvSpPr>
        <p:spPr/>
        <p:txBody>
          <a:bodyPr/>
          <a:lstStyle/>
          <a:p>
            <a:r>
              <a:rPr lang="en-US" dirty="0"/>
              <a:t>In case of Hidden Form Field </a:t>
            </a:r>
            <a:r>
              <a:rPr lang="en-US" b="1" dirty="0"/>
              <a:t>a hidden (invisible) </a:t>
            </a:r>
            <a:r>
              <a:rPr lang="en-US" b="1" dirty="0" err="1"/>
              <a:t>textfield</a:t>
            </a:r>
            <a:r>
              <a:rPr lang="en-US" dirty="0"/>
              <a:t> is used for maintaining the state of an user</a:t>
            </a:r>
            <a:r>
              <a:rPr lang="en-US" dirty="0" smtClean="0"/>
              <a:t>.</a:t>
            </a:r>
          </a:p>
          <a:p>
            <a:r>
              <a:rPr lang="en-US" dirty="0"/>
              <a:t>In such case, we store the information in the hidden field and get it from another servlet. This approach is better if we have to submit form in all the pages and we don't want to depend on the browser.</a:t>
            </a:r>
          </a:p>
        </p:txBody>
      </p:sp>
      <p:sp>
        <p:nvSpPr>
          <p:cNvPr id="4" name="Date Placeholder 3"/>
          <p:cNvSpPr>
            <a:spLocks noGrp="1"/>
          </p:cNvSpPr>
          <p:nvPr>
            <p:ph type="dt" sz="half" idx="10"/>
          </p:nvPr>
        </p:nvSpPr>
        <p:spPr/>
        <p:txBody>
          <a:bodyPr/>
          <a:lstStyle/>
          <a:p>
            <a:fld id="{503DAE4C-4195-4704-B7C8-93860A1CBBB7}" type="datetime1">
              <a:rPr lang="en-US" smtClean="0"/>
              <a:t>9/7/2017</a:t>
            </a:fld>
            <a:endParaRPr lang="en-US"/>
          </a:p>
        </p:txBody>
      </p:sp>
      <p:sp>
        <p:nvSpPr>
          <p:cNvPr id="5" name="Footer Placeholder 4"/>
          <p:cNvSpPr>
            <a:spLocks noGrp="1"/>
          </p:cNvSpPr>
          <p:nvPr>
            <p:ph type="ftr" sz="quarter" idx="11"/>
          </p:nvPr>
        </p:nvSpPr>
        <p:spPr/>
        <p:txBody>
          <a:bodyPr/>
          <a:lstStyle/>
          <a:p>
            <a:r>
              <a:rPr lang="en-US" smtClean="0"/>
              <a:t>Presented by MangaRao</a:t>
            </a:r>
            <a:endParaRPr lang="en-US"/>
          </a:p>
        </p:txBody>
      </p:sp>
      <p:sp>
        <p:nvSpPr>
          <p:cNvPr id="6" name="Slide Number Placeholder 5"/>
          <p:cNvSpPr>
            <a:spLocks noGrp="1"/>
          </p:cNvSpPr>
          <p:nvPr>
            <p:ph type="sldNum" sz="quarter" idx="12"/>
          </p:nvPr>
        </p:nvSpPr>
        <p:spPr/>
        <p:txBody>
          <a:bodyPr/>
          <a:lstStyle/>
          <a:p>
            <a:fld id="{35BFF406-3737-46B9-A376-2F6246C6C410}" type="slidenum">
              <a:rPr lang="en-US" smtClean="0"/>
              <a:t>222</a:t>
            </a:fld>
            <a:endParaRPr lang="en-US"/>
          </a:p>
        </p:txBody>
      </p:sp>
    </p:spTree>
    <p:extLst>
      <p:ext uri="{BB962C8B-B14F-4D97-AF65-F5344CB8AC3E}">
        <p14:creationId xmlns:p14="http://schemas.microsoft.com/office/powerpoint/2010/main" val="295377562"/>
      </p:ext>
    </p:extLst>
  </p:cSld>
  <p:clrMapOvr>
    <a:masterClrMapping/>
  </p:clrMapOvr>
  <p:timing>
    <p:tnLst>
      <p:par>
        <p:cT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 to see value in hidden fields</a:t>
            </a:r>
            <a:endParaRPr lang="en-US" dirty="0"/>
          </a:p>
        </p:txBody>
      </p:sp>
      <p:sp>
        <p:nvSpPr>
          <p:cNvPr id="3" name="Content Placeholder 2"/>
          <p:cNvSpPr>
            <a:spLocks noGrp="1"/>
          </p:cNvSpPr>
          <p:nvPr>
            <p:ph idx="1"/>
          </p:nvPr>
        </p:nvSpPr>
        <p:spPr/>
        <p:txBody>
          <a:bodyPr/>
          <a:lstStyle/>
          <a:p>
            <a:r>
              <a:rPr lang="en-US" dirty="0"/>
              <a:t>&lt;input type="hidden" name="</a:t>
            </a:r>
            <a:r>
              <a:rPr lang="en-US" dirty="0" err="1"/>
              <a:t>uname</a:t>
            </a:r>
            <a:r>
              <a:rPr lang="en-US" dirty="0"/>
              <a:t>" value</a:t>
            </a:r>
            <a:r>
              <a:rPr lang="en-US" dirty="0" smtClean="0"/>
              <a:t>=“</a:t>
            </a:r>
            <a:r>
              <a:rPr lang="en-US" dirty="0" err="1" smtClean="0"/>
              <a:t>Ramu</a:t>
            </a:r>
            <a:r>
              <a:rPr lang="en-US" dirty="0" smtClean="0"/>
              <a:t>"&gt;</a:t>
            </a:r>
            <a:r>
              <a:rPr lang="en-US" dirty="0"/>
              <a:t>  </a:t>
            </a:r>
          </a:p>
          <a:p>
            <a:endParaRPr lang="en-US" dirty="0"/>
          </a:p>
        </p:txBody>
      </p:sp>
      <p:sp>
        <p:nvSpPr>
          <p:cNvPr id="4" name="Date Placeholder 3"/>
          <p:cNvSpPr>
            <a:spLocks noGrp="1"/>
          </p:cNvSpPr>
          <p:nvPr>
            <p:ph type="dt" sz="half" idx="10"/>
          </p:nvPr>
        </p:nvSpPr>
        <p:spPr/>
        <p:txBody>
          <a:bodyPr/>
          <a:lstStyle/>
          <a:p>
            <a:fld id="{503DAE4C-4195-4704-B7C8-93860A1CBBB7}" type="datetime1">
              <a:rPr lang="en-US" smtClean="0"/>
              <a:t>9/7/2017</a:t>
            </a:fld>
            <a:endParaRPr lang="en-US"/>
          </a:p>
        </p:txBody>
      </p:sp>
      <p:sp>
        <p:nvSpPr>
          <p:cNvPr id="5" name="Footer Placeholder 4"/>
          <p:cNvSpPr>
            <a:spLocks noGrp="1"/>
          </p:cNvSpPr>
          <p:nvPr>
            <p:ph type="ftr" sz="quarter" idx="11"/>
          </p:nvPr>
        </p:nvSpPr>
        <p:spPr/>
        <p:txBody>
          <a:bodyPr/>
          <a:lstStyle/>
          <a:p>
            <a:r>
              <a:rPr lang="en-US" smtClean="0"/>
              <a:t>Presented by MangaRao</a:t>
            </a:r>
            <a:endParaRPr lang="en-US"/>
          </a:p>
        </p:txBody>
      </p:sp>
      <p:sp>
        <p:nvSpPr>
          <p:cNvPr id="6" name="Slide Number Placeholder 5"/>
          <p:cNvSpPr>
            <a:spLocks noGrp="1"/>
          </p:cNvSpPr>
          <p:nvPr>
            <p:ph type="sldNum" sz="quarter" idx="12"/>
          </p:nvPr>
        </p:nvSpPr>
        <p:spPr/>
        <p:txBody>
          <a:bodyPr/>
          <a:lstStyle/>
          <a:p>
            <a:fld id="{35BFF406-3737-46B9-A376-2F6246C6C410}" type="slidenum">
              <a:rPr lang="en-US" smtClean="0"/>
              <a:t>223</a:t>
            </a:fld>
            <a:endParaRPr lang="en-US"/>
          </a:p>
        </p:txBody>
      </p:sp>
    </p:spTree>
    <p:extLst>
      <p:ext uri="{BB962C8B-B14F-4D97-AF65-F5344CB8AC3E}">
        <p14:creationId xmlns:p14="http://schemas.microsoft.com/office/powerpoint/2010/main" val="2511122127"/>
      </p:ext>
    </p:extLst>
  </p:cSld>
  <p:clrMapOvr>
    <a:masterClrMapping/>
  </p:clrMapOvr>
  <p:timing>
    <p:tnLst>
      <p:par>
        <p:cT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Real application of hidden form field</a:t>
            </a:r>
            <a:br>
              <a:rPr lang="en-US" b="1" dirty="0"/>
            </a:br>
            <a:endParaRPr lang="en-US" dirty="0"/>
          </a:p>
        </p:txBody>
      </p:sp>
      <p:sp>
        <p:nvSpPr>
          <p:cNvPr id="3" name="Content Placeholder 2"/>
          <p:cNvSpPr>
            <a:spLocks noGrp="1"/>
          </p:cNvSpPr>
          <p:nvPr>
            <p:ph idx="1"/>
          </p:nvPr>
        </p:nvSpPr>
        <p:spPr/>
        <p:txBody>
          <a:bodyPr/>
          <a:lstStyle/>
          <a:p>
            <a:r>
              <a:rPr lang="en-US" dirty="0"/>
              <a:t>It is widely used in comment form of a website. In such case, we store page id or page name in the hidden field so that each page can be uniquely identified.</a:t>
            </a:r>
          </a:p>
        </p:txBody>
      </p:sp>
      <p:sp>
        <p:nvSpPr>
          <p:cNvPr id="4" name="Date Placeholder 3"/>
          <p:cNvSpPr>
            <a:spLocks noGrp="1"/>
          </p:cNvSpPr>
          <p:nvPr>
            <p:ph type="dt" sz="half" idx="10"/>
          </p:nvPr>
        </p:nvSpPr>
        <p:spPr/>
        <p:txBody>
          <a:bodyPr/>
          <a:lstStyle/>
          <a:p>
            <a:fld id="{503DAE4C-4195-4704-B7C8-93860A1CBBB7}" type="datetime1">
              <a:rPr lang="en-US" smtClean="0"/>
              <a:t>9/7/2017</a:t>
            </a:fld>
            <a:endParaRPr lang="en-US"/>
          </a:p>
        </p:txBody>
      </p:sp>
      <p:sp>
        <p:nvSpPr>
          <p:cNvPr id="5" name="Footer Placeholder 4"/>
          <p:cNvSpPr>
            <a:spLocks noGrp="1"/>
          </p:cNvSpPr>
          <p:nvPr>
            <p:ph type="ftr" sz="quarter" idx="11"/>
          </p:nvPr>
        </p:nvSpPr>
        <p:spPr/>
        <p:txBody>
          <a:bodyPr/>
          <a:lstStyle/>
          <a:p>
            <a:r>
              <a:rPr lang="en-US" smtClean="0"/>
              <a:t>Presented by MangaRao</a:t>
            </a:r>
            <a:endParaRPr lang="en-US"/>
          </a:p>
        </p:txBody>
      </p:sp>
      <p:sp>
        <p:nvSpPr>
          <p:cNvPr id="6" name="Slide Number Placeholder 5"/>
          <p:cNvSpPr>
            <a:spLocks noGrp="1"/>
          </p:cNvSpPr>
          <p:nvPr>
            <p:ph type="sldNum" sz="quarter" idx="12"/>
          </p:nvPr>
        </p:nvSpPr>
        <p:spPr/>
        <p:txBody>
          <a:bodyPr/>
          <a:lstStyle/>
          <a:p>
            <a:fld id="{35BFF406-3737-46B9-A376-2F6246C6C410}" type="slidenum">
              <a:rPr lang="en-US" smtClean="0"/>
              <a:t>224</a:t>
            </a:fld>
            <a:endParaRPr lang="en-US"/>
          </a:p>
        </p:txBody>
      </p:sp>
    </p:spTree>
    <p:extLst>
      <p:ext uri="{BB962C8B-B14F-4D97-AF65-F5344CB8AC3E}">
        <p14:creationId xmlns:p14="http://schemas.microsoft.com/office/powerpoint/2010/main" val="1830923190"/>
      </p:ext>
    </p:extLst>
  </p:cSld>
  <p:clrMapOvr>
    <a:masterClrMapping/>
  </p:clrMapOvr>
  <p:timing>
    <p:tnLst>
      <p:par>
        <p:cT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Advantage of Hidden Form Field</a:t>
            </a:r>
            <a:br>
              <a:rPr lang="en-US" b="1" dirty="0"/>
            </a:br>
            <a:endParaRPr lang="en-US" dirty="0"/>
          </a:p>
        </p:txBody>
      </p:sp>
      <p:sp>
        <p:nvSpPr>
          <p:cNvPr id="3" name="Content Placeholder 2"/>
          <p:cNvSpPr>
            <a:spLocks noGrp="1"/>
          </p:cNvSpPr>
          <p:nvPr>
            <p:ph idx="1"/>
          </p:nvPr>
        </p:nvSpPr>
        <p:spPr/>
        <p:txBody>
          <a:bodyPr/>
          <a:lstStyle/>
          <a:p>
            <a:r>
              <a:rPr lang="en-US" dirty="0"/>
              <a:t>It will always work whether cookie is disabled or not.</a:t>
            </a:r>
          </a:p>
          <a:p>
            <a:endParaRPr lang="en-US" dirty="0"/>
          </a:p>
        </p:txBody>
      </p:sp>
      <p:sp>
        <p:nvSpPr>
          <p:cNvPr id="4" name="Date Placeholder 3"/>
          <p:cNvSpPr>
            <a:spLocks noGrp="1"/>
          </p:cNvSpPr>
          <p:nvPr>
            <p:ph type="dt" sz="half" idx="10"/>
          </p:nvPr>
        </p:nvSpPr>
        <p:spPr/>
        <p:txBody>
          <a:bodyPr/>
          <a:lstStyle/>
          <a:p>
            <a:fld id="{503DAE4C-4195-4704-B7C8-93860A1CBBB7}" type="datetime1">
              <a:rPr lang="en-US" smtClean="0"/>
              <a:t>9/7/2017</a:t>
            </a:fld>
            <a:endParaRPr lang="en-US"/>
          </a:p>
        </p:txBody>
      </p:sp>
      <p:sp>
        <p:nvSpPr>
          <p:cNvPr id="5" name="Footer Placeholder 4"/>
          <p:cNvSpPr>
            <a:spLocks noGrp="1"/>
          </p:cNvSpPr>
          <p:nvPr>
            <p:ph type="ftr" sz="quarter" idx="11"/>
          </p:nvPr>
        </p:nvSpPr>
        <p:spPr/>
        <p:txBody>
          <a:bodyPr/>
          <a:lstStyle/>
          <a:p>
            <a:r>
              <a:rPr lang="en-US" smtClean="0"/>
              <a:t>Presented by MangaRao</a:t>
            </a:r>
            <a:endParaRPr lang="en-US"/>
          </a:p>
        </p:txBody>
      </p:sp>
      <p:sp>
        <p:nvSpPr>
          <p:cNvPr id="6" name="Slide Number Placeholder 5"/>
          <p:cNvSpPr>
            <a:spLocks noGrp="1"/>
          </p:cNvSpPr>
          <p:nvPr>
            <p:ph type="sldNum" sz="quarter" idx="12"/>
          </p:nvPr>
        </p:nvSpPr>
        <p:spPr/>
        <p:txBody>
          <a:bodyPr/>
          <a:lstStyle/>
          <a:p>
            <a:fld id="{35BFF406-3737-46B9-A376-2F6246C6C410}" type="slidenum">
              <a:rPr lang="en-US" smtClean="0"/>
              <a:t>225</a:t>
            </a:fld>
            <a:endParaRPr lang="en-US"/>
          </a:p>
        </p:txBody>
      </p:sp>
    </p:spTree>
    <p:extLst>
      <p:ext uri="{BB962C8B-B14F-4D97-AF65-F5344CB8AC3E}">
        <p14:creationId xmlns:p14="http://schemas.microsoft.com/office/powerpoint/2010/main" val="2430273091"/>
      </p:ext>
    </p:extLst>
  </p:cSld>
  <p:clrMapOvr>
    <a:masterClrMapping/>
  </p:clrMapOvr>
  <p:timing>
    <p:tnLst>
      <p:par>
        <p:cTn id="1" dur="indefinite" restart="never" nodeType="tmRoot"/>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Disadvantage of Hidden Form Field:</a:t>
            </a:r>
            <a:br>
              <a:rPr lang="en-US" b="1" dirty="0"/>
            </a:br>
            <a:endParaRPr lang="en-US" dirty="0"/>
          </a:p>
        </p:txBody>
      </p:sp>
      <p:sp>
        <p:nvSpPr>
          <p:cNvPr id="3" name="Content Placeholder 2"/>
          <p:cNvSpPr>
            <a:spLocks noGrp="1"/>
          </p:cNvSpPr>
          <p:nvPr>
            <p:ph idx="1"/>
          </p:nvPr>
        </p:nvSpPr>
        <p:spPr/>
        <p:txBody>
          <a:bodyPr/>
          <a:lstStyle/>
          <a:p>
            <a:r>
              <a:rPr lang="en-US" dirty="0"/>
              <a:t>It is maintained at server side.</a:t>
            </a:r>
          </a:p>
          <a:p>
            <a:r>
              <a:rPr lang="en-US" dirty="0"/>
              <a:t>Extra form submission is required on each pages.</a:t>
            </a:r>
          </a:p>
          <a:p>
            <a:r>
              <a:rPr lang="en-US" dirty="0"/>
              <a:t>Only textual information can be used.</a:t>
            </a:r>
          </a:p>
          <a:p>
            <a:endParaRPr lang="en-US" dirty="0"/>
          </a:p>
        </p:txBody>
      </p:sp>
      <p:sp>
        <p:nvSpPr>
          <p:cNvPr id="4" name="Date Placeholder 3"/>
          <p:cNvSpPr>
            <a:spLocks noGrp="1"/>
          </p:cNvSpPr>
          <p:nvPr>
            <p:ph type="dt" sz="half" idx="10"/>
          </p:nvPr>
        </p:nvSpPr>
        <p:spPr/>
        <p:txBody>
          <a:bodyPr/>
          <a:lstStyle/>
          <a:p>
            <a:fld id="{503DAE4C-4195-4704-B7C8-93860A1CBBB7}" type="datetime1">
              <a:rPr lang="en-US" smtClean="0"/>
              <a:t>9/7/2017</a:t>
            </a:fld>
            <a:endParaRPr lang="en-US"/>
          </a:p>
        </p:txBody>
      </p:sp>
      <p:sp>
        <p:nvSpPr>
          <p:cNvPr id="5" name="Footer Placeholder 4"/>
          <p:cNvSpPr>
            <a:spLocks noGrp="1"/>
          </p:cNvSpPr>
          <p:nvPr>
            <p:ph type="ftr" sz="quarter" idx="11"/>
          </p:nvPr>
        </p:nvSpPr>
        <p:spPr/>
        <p:txBody>
          <a:bodyPr/>
          <a:lstStyle/>
          <a:p>
            <a:r>
              <a:rPr lang="en-US" smtClean="0"/>
              <a:t>Presented by MangaRao</a:t>
            </a:r>
            <a:endParaRPr lang="en-US"/>
          </a:p>
        </p:txBody>
      </p:sp>
      <p:sp>
        <p:nvSpPr>
          <p:cNvPr id="6" name="Slide Number Placeholder 5"/>
          <p:cNvSpPr>
            <a:spLocks noGrp="1"/>
          </p:cNvSpPr>
          <p:nvPr>
            <p:ph type="sldNum" sz="quarter" idx="12"/>
          </p:nvPr>
        </p:nvSpPr>
        <p:spPr/>
        <p:txBody>
          <a:bodyPr/>
          <a:lstStyle/>
          <a:p>
            <a:fld id="{35BFF406-3737-46B9-A376-2F6246C6C410}" type="slidenum">
              <a:rPr lang="en-US" smtClean="0"/>
              <a:t>226</a:t>
            </a:fld>
            <a:endParaRPr lang="en-US"/>
          </a:p>
        </p:txBody>
      </p:sp>
    </p:spTree>
    <p:extLst>
      <p:ext uri="{BB962C8B-B14F-4D97-AF65-F5344CB8AC3E}">
        <p14:creationId xmlns:p14="http://schemas.microsoft.com/office/powerpoint/2010/main" val="22510854"/>
      </p:ext>
    </p:extLst>
  </p:cSld>
  <p:clrMapOvr>
    <a:masterClrMapping/>
  </p:clrMapOvr>
  <p:timing>
    <p:tnLst>
      <p:par>
        <p:cT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of using Hidden Form Field</a:t>
            </a:r>
            <a:br>
              <a:rPr lang="en-US" dirty="0"/>
            </a:br>
            <a:endParaRPr lang="en-US" dirty="0"/>
          </a:p>
        </p:txBody>
      </p:sp>
      <p:sp>
        <p:nvSpPr>
          <p:cNvPr id="3" name="Content Placeholder 2"/>
          <p:cNvSpPr>
            <a:spLocks noGrp="1"/>
          </p:cNvSpPr>
          <p:nvPr>
            <p:ph idx="1"/>
          </p:nvPr>
        </p:nvSpPr>
        <p:spPr/>
        <p:txBody>
          <a:bodyPr/>
          <a:lstStyle/>
          <a:p>
            <a:r>
              <a:rPr lang="en-US" dirty="0"/>
              <a:t>In this example, we are storing the name of the user in a hidden </a:t>
            </a:r>
            <a:r>
              <a:rPr lang="en-US" dirty="0" err="1"/>
              <a:t>textfield</a:t>
            </a:r>
            <a:r>
              <a:rPr lang="en-US" dirty="0"/>
              <a:t> and getting that value from another servlet</a:t>
            </a:r>
            <a:r>
              <a:rPr lang="en-US" dirty="0" smtClean="0"/>
              <a:t>.</a:t>
            </a:r>
            <a:endParaRPr lang="en-US" dirty="0"/>
          </a:p>
        </p:txBody>
      </p:sp>
      <p:sp>
        <p:nvSpPr>
          <p:cNvPr id="4" name="Date Placeholder 3"/>
          <p:cNvSpPr>
            <a:spLocks noGrp="1"/>
          </p:cNvSpPr>
          <p:nvPr>
            <p:ph type="dt" sz="half" idx="10"/>
          </p:nvPr>
        </p:nvSpPr>
        <p:spPr/>
        <p:txBody>
          <a:bodyPr/>
          <a:lstStyle/>
          <a:p>
            <a:fld id="{503DAE4C-4195-4704-B7C8-93860A1CBBB7}" type="datetime1">
              <a:rPr lang="en-US" smtClean="0"/>
              <a:t>9/7/2017</a:t>
            </a:fld>
            <a:endParaRPr lang="en-US"/>
          </a:p>
        </p:txBody>
      </p:sp>
      <p:sp>
        <p:nvSpPr>
          <p:cNvPr id="5" name="Footer Placeholder 4"/>
          <p:cNvSpPr>
            <a:spLocks noGrp="1"/>
          </p:cNvSpPr>
          <p:nvPr>
            <p:ph type="ftr" sz="quarter" idx="11"/>
          </p:nvPr>
        </p:nvSpPr>
        <p:spPr/>
        <p:txBody>
          <a:bodyPr/>
          <a:lstStyle/>
          <a:p>
            <a:r>
              <a:rPr lang="en-US" smtClean="0"/>
              <a:t>Presented by MangaRao</a:t>
            </a:r>
            <a:endParaRPr lang="en-US"/>
          </a:p>
        </p:txBody>
      </p:sp>
      <p:sp>
        <p:nvSpPr>
          <p:cNvPr id="6" name="Slide Number Placeholder 5"/>
          <p:cNvSpPr>
            <a:spLocks noGrp="1"/>
          </p:cNvSpPr>
          <p:nvPr>
            <p:ph type="sldNum" sz="quarter" idx="12"/>
          </p:nvPr>
        </p:nvSpPr>
        <p:spPr/>
        <p:txBody>
          <a:bodyPr/>
          <a:lstStyle/>
          <a:p>
            <a:fld id="{35BFF406-3737-46B9-A376-2F6246C6C410}" type="slidenum">
              <a:rPr lang="en-US" smtClean="0"/>
              <a:t>227</a:t>
            </a:fld>
            <a:endParaRPr lang="en-US"/>
          </a:p>
        </p:txBody>
      </p:sp>
    </p:spTree>
    <p:extLst>
      <p:ext uri="{BB962C8B-B14F-4D97-AF65-F5344CB8AC3E}">
        <p14:creationId xmlns:p14="http://schemas.microsoft.com/office/powerpoint/2010/main" val="3392777558"/>
      </p:ext>
    </p:extLst>
  </p:cSld>
  <p:clrMapOvr>
    <a:masterClrMapping/>
  </p:clrMapOvr>
  <p:timing>
    <p:tnLst>
      <p:par>
        <p:cTn id="1" dur="indefinite" restart="never" nodeType="tmRoot"/>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a:t>
            </a:r>
            <a:endParaRPr lang="en-US" dirty="0"/>
          </a:p>
        </p:txBody>
      </p:sp>
      <p:sp>
        <p:nvSpPr>
          <p:cNvPr id="4" name="Date Placeholder 3"/>
          <p:cNvSpPr>
            <a:spLocks noGrp="1"/>
          </p:cNvSpPr>
          <p:nvPr>
            <p:ph type="dt" sz="half" idx="10"/>
          </p:nvPr>
        </p:nvSpPr>
        <p:spPr/>
        <p:txBody>
          <a:bodyPr/>
          <a:lstStyle/>
          <a:p>
            <a:fld id="{503DAE4C-4195-4704-B7C8-93860A1CBBB7}" type="datetime1">
              <a:rPr lang="en-US" smtClean="0"/>
              <a:t>9/7/2017</a:t>
            </a:fld>
            <a:endParaRPr lang="en-US"/>
          </a:p>
        </p:txBody>
      </p:sp>
      <p:sp>
        <p:nvSpPr>
          <p:cNvPr id="5" name="Footer Placeholder 4"/>
          <p:cNvSpPr>
            <a:spLocks noGrp="1"/>
          </p:cNvSpPr>
          <p:nvPr>
            <p:ph type="ftr" sz="quarter" idx="11"/>
          </p:nvPr>
        </p:nvSpPr>
        <p:spPr/>
        <p:txBody>
          <a:bodyPr/>
          <a:lstStyle/>
          <a:p>
            <a:r>
              <a:rPr lang="en-US" smtClean="0"/>
              <a:t>Presented by MangaRao</a:t>
            </a:r>
            <a:endParaRPr lang="en-US"/>
          </a:p>
        </p:txBody>
      </p:sp>
      <p:sp>
        <p:nvSpPr>
          <p:cNvPr id="6" name="Slide Number Placeholder 5"/>
          <p:cNvSpPr>
            <a:spLocks noGrp="1"/>
          </p:cNvSpPr>
          <p:nvPr>
            <p:ph type="sldNum" sz="quarter" idx="12"/>
          </p:nvPr>
        </p:nvSpPr>
        <p:spPr/>
        <p:txBody>
          <a:bodyPr/>
          <a:lstStyle/>
          <a:p>
            <a:fld id="{35BFF406-3737-46B9-A376-2F6246C6C410}" type="slidenum">
              <a:rPr lang="en-US" smtClean="0"/>
              <a:t>228</a:t>
            </a:fld>
            <a:endParaRPr lang="en-US"/>
          </a:p>
        </p:txBody>
      </p:sp>
      <p:pic>
        <p:nvPicPr>
          <p:cNvPr id="23554" name="Picture 2" descr="Hidden Form Field in Servlet"/>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089944" y="2682081"/>
            <a:ext cx="5772150" cy="2838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7385426"/>
      </p:ext>
    </p:extLst>
  </p:cSld>
  <p:clrMapOvr>
    <a:masterClrMapping/>
  </p:clrMapOvr>
  <p:timing>
    <p:tnLst>
      <p:par>
        <p:cTn id="1" dur="indefinite" restart="never" nodeType="tmRoot"/>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index.html</a:t>
            </a:r>
            <a:br>
              <a:rPr lang="en-US" b="1" dirty="0"/>
            </a:br>
            <a:endParaRPr lang="en-US" dirty="0"/>
          </a:p>
        </p:txBody>
      </p:sp>
      <p:sp>
        <p:nvSpPr>
          <p:cNvPr id="3" name="Content Placeholder 2"/>
          <p:cNvSpPr>
            <a:spLocks noGrp="1"/>
          </p:cNvSpPr>
          <p:nvPr>
            <p:ph idx="1"/>
          </p:nvPr>
        </p:nvSpPr>
        <p:spPr/>
        <p:txBody>
          <a:bodyPr/>
          <a:lstStyle/>
          <a:p>
            <a:r>
              <a:rPr lang="en-US" dirty="0"/>
              <a:t>&lt;form action="servlet1"&gt;  </a:t>
            </a:r>
          </a:p>
          <a:p>
            <a:r>
              <a:rPr lang="en-US" dirty="0"/>
              <a:t>Name:&lt;input type="text" name="</a:t>
            </a:r>
            <a:r>
              <a:rPr lang="en-US" dirty="0" err="1"/>
              <a:t>userName</a:t>
            </a:r>
            <a:r>
              <a:rPr lang="en-US" dirty="0"/>
              <a:t>"/&gt;&lt;</a:t>
            </a:r>
            <a:r>
              <a:rPr lang="en-US" dirty="0" err="1"/>
              <a:t>br</a:t>
            </a:r>
            <a:r>
              <a:rPr lang="en-US" dirty="0"/>
              <a:t>/&gt;  </a:t>
            </a:r>
          </a:p>
          <a:p>
            <a:r>
              <a:rPr lang="en-US" dirty="0"/>
              <a:t>&lt;input type="submit" value="go"/&gt;  </a:t>
            </a:r>
          </a:p>
          <a:p>
            <a:r>
              <a:rPr lang="en-US" dirty="0"/>
              <a:t>&lt;/form&gt;  </a:t>
            </a:r>
          </a:p>
          <a:p>
            <a:endParaRPr lang="en-US" dirty="0"/>
          </a:p>
        </p:txBody>
      </p:sp>
      <p:sp>
        <p:nvSpPr>
          <p:cNvPr id="4" name="Date Placeholder 3"/>
          <p:cNvSpPr>
            <a:spLocks noGrp="1"/>
          </p:cNvSpPr>
          <p:nvPr>
            <p:ph type="dt" sz="half" idx="10"/>
          </p:nvPr>
        </p:nvSpPr>
        <p:spPr/>
        <p:txBody>
          <a:bodyPr/>
          <a:lstStyle/>
          <a:p>
            <a:fld id="{503DAE4C-4195-4704-B7C8-93860A1CBBB7}" type="datetime1">
              <a:rPr lang="en-US" smtClean="0"/>
              <a:t>9/7/2017</a:t>
            </a:fld>
            <a:endParaRPr lang="en-US"/>
          </a:p>
        </p:txBody>
      </p:sp>
      <p:sp>
        <p:nvSpPr>
          <p:cNvPr id="5" name="Footer Placeholder 4"/>
          <p:cNvSpPr>
            <a:spLocks noGrp="1"/>
          </p:cNvSpPr>
          <p:nvPr>
            <p:ph type="ftr" sz="quarter" idx="11"/>
          </p:nvPr>
        </p:nvSpPr>
        <p:spPr/>
        <p:txBody>
          <a:bodyPr/>
          <a:lstStyle/>
          <a:p>
            <a:r>
              <a:rPr lang="en-US" smtClean="0"/>
              <a:t>Presented by MangaRao</a:t>
            </a:r>
            <a:endParaRPr lang="en-US"/>
          </a:p>
        </p:txBody>
      </p:sp>
      <p:sp>
        <p:nvSpPr>
          <p:cNvPr id="6" name="Slide Number Placeholder 5"/>
          <p:cNvSpPr>
            <a:spLocks noGrp="1"/>
          </p:cNvSpPr>
          <p:nvPr>
            <p:ph type="sldNum" sz="quarter" idx="12"/>
          </p:nvPr>
        </p:nvSpPr>
        <p:spPr/>
        <p:txBody>
          <a:bodyPr/>
          <a:lstStyle/>
          <a:p>
            <a:fld id="{35BFF406-3737-46B9-A376-2F6246C6C410}" type="slidenum">
              <a:rPr lang="en-US" smtClean="0"/>
              <a:t>229</a:t>
            </a:fld>
            <a:endParaRPr lang="en-US"/>
          </a:p>
        </p:txBody>
      </p:sp>
    </p:spTree>
    <p:extLst>
      <p:ext uri="{BB962C8B-B14F-4D97-AF65-F5344CB8AC3E}">
        <p14:creationId xmlns:p14="http://schemas.microsoft.com/office/powerpoint/2010/main" val="311990142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Note</a:t>
            </a:r>
            <a:endParaRPr lang="en-US" dirty="0"/>
          </a:p>
        </p:txBody>
      </p:sp>
      <p:sp>
        <p:nvSpPr>
          <p:cNvPr id="3" name="Content Placeholder 2"/>
          <p:cNvSpPr>
            <a:spLocks noGrp="1"/>
          </p:cNvSpPr>
          <p:nvPr>
            <p:ph idx="1"/>
          </p:nvPr>
        </p:nvSpPr>
        <p:spPr/>
        <p:txBody>
          <a:bodyPr/>
          <a:lstStyle/>
          <a:p>
            <a:r>
              <a:rPr lang="en-US" dirty="0"/>
              <a:t>Get and Post requests are mostly used</a:t>
            </a:r>
          </a:p>
        </p:txBody>
      </p:sp>
      <p:sp>
        <p:nvSpPr>
          <p:cNvPr id="4" name="Date Placeholder 3"/>
          <p:cNvSpPr>
            <a:spLocks noGrp="1"/>
          </p:cNvSpPr>
          <p:nvPr>
            <p:ph type="dt" sz="half" idx="10"/>
          </p:nvPr>
        </p:nvSpPr>
        <p:spPr/>
        <p:txBody>
          <a:bodyPr/>
          <a:lstStyle/>
          <a:p>
            <a:fld id="{503DAE4C-4195-4704-B7C8-93860A1CBBB7}" type="datetime1">
              <a:rPr lang="en-US" smtClean="0"/>
              <a:t>9/7/2017</a:t>
            </a:fld>
            <a:endParaRPr lang="en-US"/>
          </a:p>
        </p:txBody>
      </p:sp>
      <p:sp>
        <p:nvSpPr>
          <p:cNvPr id="5" name="Footer Placeholder 4"/>
          <p:cNvSpPr>
            <a:spLocks noGrp="1"/>
          </p:cNvSpPr>
          <p:nvPr>
            <p:ph type="ftr" sz="quarter" idx="11"/>
          </p:nvPr>
        </p:nvSpPr>
        <p:spPr/>
        <p:txBody>
          <a:bodyPr/>
          <a:lstStyle/>
          <a:p>
            <a:r>
              <a:rPr lang="en-US" smtClean="0"/>
              <a:t>Presented by MangaRao</a:t>
            </a:r>
            <a:endParaRPr lang="en-US"/>
          </a:p>
        </p:txBody>
      </p:sp>
      <p:sp>
        <p:nvSpPr>
          <p:cNvPr id="6" name="Slide Number Placeholder 5"/>
          <p:cNvSpPr>
            <a:spLocks noGrp="1"/>
          </p:cNvSpPr>
          <p:nvPr>
            <p:ph type="sldNum" sz="quarter" idx="12"/>
          </p:nvPr>
        </p:nvSpPr>
        <p:spPr/>
        <p:txBody>
          <a:bodyPr/>
          <a:lstStyle/>
          <a:p>
            <a:fld id="{35BFF406-3737-46B9-A376-2F6246C6C410}" type="slidenum">
              <a:rPr lang="en-US" smtClean="0"/>
              <a:t>23</a:t>
            </a:fld>
            <a:endParaRPr lang="en-US"/>
          </a:p>
        </p:txBody>
      </p:sp>
    </p:spTree>
    <p:extLst>
      <p:ext uri="{BB962C8B-B14F-4D97-AF65-F5344CB8AC3E}">
        <p14:creationId xmlns:p14="http://schemas.microsoft.com/office/powerpoint/2010/main" val="51185550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FirstServlet.java</a:t>
            </a:r>
            <a:br>
              <a:rPr lang="en-US" b="1" dirty="0"/>
            </a:br>
            <a:endParaRPr lang="en-US" dirty="0"/>
          </a:p>
        </p:txBody>
      </p:sp>
      <p:sp>
        <p:nvSpPr>
          <p:cNvPr id="3" name="Content Placeholder 2"/>
          <p:cNvSpPr>
            <a:spLocks noGrp="1"/>
          </p:cNvSpPr>
          <p:nvPr>
            <p:ph idx="1"/>
          </p:nvPr>
        </p:nvSpPr>
        <p:spPr/>
        <p:txBody>
          <a:bodyPr/>
          <a:lstStyle/>
          <a:p>
            <a:r>
              <a:rPr lang="en-US" dirty="0"/>
              <a:t>String n=</a:t>
            </a:r>
            <a:r>
              <a:rPr lang="en-US" dirty="0" err="1"/>
              <a:t>request.getParameter</a:t>
            </a:r>
            <a:r>
              <a:rPr lang="en-US" dirty="0"/>
              <a:t>("</a:t>
            </a:r>
            <a:r>
              <a:rPr lang="en-US" dirty="0" err="1"/>
              <a:t>userName</a:t>
            </a:r>
            <a:r>
              <a:rPr lang="en-US" dirty="0"/>
              <a:t>");  </a:t>
            </a:r>
          </a:p>
          <a:p>
            <a:r>
              <a:rPr lang="en-US" dirty="0"/>
              <a:t>        </a:t>
            </a:r>
            <a:r>
              <a:rPr lang="en-US" dirty="0" err="1"/>
              <a:t>out.print</a:t>
            </a:r>
            <a:r>
              <a:rPr lang="en-US" dirty="0"/>
              <a:t>("Welcome "+n);  </a:t>
            </a:r>
          </a:p>
          <a:p>
            <a:r>
              <a:rPr lang="en-US" dirty="0"/>
              <a:t>          </a:t>
            </a:r>
          </a:p>
          <a:p>
            <a:r>
              <a:rPr lang="en-US" dirty="0"/>
              <a:t>        //creating form that have invisible </a:t>
            </a:r>
            <a:r>
              <a:rPr lang="en-US" dirty="0" err="1"/>
              <a:t>textfield</a:t>
            </a:r>
            <a:r>
              <a:rPr lang="en-US" dirty="0"/>
              <a:t>  </a:t>
            </a:r>
          </a:p>
          <a:p>
            <a:r>
              <a:rPr lang="en-US" dirty="0"/>
              <a:t>        </a:t>
            </a:r>
            <a:r>
              <a:rPr lang="en-US" dirty="0" err="1"/>
              <a:t>out.print</a:t>
            </a:r>
            <a:r>
              <a:rPr lang="en-US" dirty="0"/>
              <a:t>("&lt;form action='servlet2'&gt;");  </a:t>
            </a:r>
          </a:p>
          <a:p>
            <a:r>
              <a:rPr lang="en-US" dirty="0"/>
              <a:t>        </a:t>
            </a:r>
            <a:r>
              <a:rPr lang="en-US" dirty="0" err="1"/>
              <a:t>out.print</a:t>
            </a:r>
            <a:r>
              <a:rPr lang="en-US" dirty="0"/>
              <a:t>("&lt;input type='hidden' name='</a:t>
            </a:r>
            <a:r>
              <a:rPr lang="en-US" dirty="0" err="1"/>
              <a:t>uname</a:t>
            </a:r>
            <a:r>
              <a:rPr lang="en-US" dirty="0"/>
              <a:t>' value='"+n+"'&gt;");  </a:t>
            </a:r>
          </a:p>
          <a:p>
            <a:r>
              <a:rPr lang="en-US" dirty="0"/>
              <a:t>        </a:t>
            </a:r>
            <a:r>
              <a:rPr lang="en-US" dirty="0" err="1"/>
              <a:t>out.print</a:t>
            </a:r>
            <a:r>
              <a:rPr lang="en-US" dirty="0"/>
              <a:t>("&lt;input type='submit' value='go'&gt;");  </a:t>
            </a:r>
          </a:p>
          <a:p>
            <a:r>
              <a:rPr lang="en-US" dirty="0"/>
              <a:t>        </a:t>
            </a:r>
            <a:r>
              <a:rPr lang="en-US" dirty="0" err="1"/>
              <a:t>out.print</a:t>
            </a:r>
            <a:r>
              <a:rPr lang="en-US" dirty="0"/>
              <a:t>("&lt;/form&gt;");  </a:t>
            </a:r>
          </a:p>
          <a:p>
            <a:r>
              <a:rPr lang="en-US" dirty="0"/>
              <a:t>        </a:t>
            </a:r>
            <a:r>
              <a:rPr lang="en-US" dirty="0" err="1"/>
              <a:t>out.close</a:t>
            </a:r>
            <a:r>
              <a:rPr lang="en-US" dirty="0"/>
              <a:t>();  </a:t>
            </a:r>
          </a:p>
        </p:txBody>
      </p:sp>
      <p:sp>
        <p:nvSpPr>
          <p:cNvPr id="4" name="Date Placeholder 3"/>
          <p:cNvSpPr>
            <a:spLocks noGrp="1"/>
          </p:cNvSpPr>
          <p:nvPr>
            <p:ph type="dt" sz="half" idx="10"/>
          </p:nvPr>
        </p:nvSpPr>
        <p:spPr/>
        <p:txBody>
          <a:bodyPr/>
          <a:lstStyle/>
          <a:p>
            <a:fld id="{503DAE4C-4195-4704-B7C8-93860A1CBBB7}" type="datetime1">
              <a:rPr lang="en-US" smtClean="0"/>
              <a:t>9/7/2017</a:t>
            </a:fld>
            <a:endParaRPr lang="en-US"/>
          </a:p>
        </p:txBody>
      </p:sp>
      <p:sp>
        <p:nvSpPr>
          <p:cNvPr id="5" name="Footer Placeholder 4"/>
          <p:cNvSpPr>
            <a:spLocks noGrp="1"/>
          </p:cNvSpPr>
          <p:nvPr>
            <p:ph type="ftr" sz="quarter" idx="11"/>
          </p:nvPr>
        </p:nvSpPr>
        <p:spPr/>
        <p:txBody>
          <a:bodyPr/>
          <a:lstStyle/>
          <a:p>
            <a:r>
              <a:rPr lang="en-US" smtClean="0"/>
              <a:t>Presented by MangaRao</a:t>
            </a:r>
            <a:endParaRPr lang="en-US"/>
          </a:p>
        </p:txBody>
      </p:sp>
      <p:sp>
        <p:nvSpPr>
          <p:cNvPr id="6" name="Slide Number Placeholder 5"/>
          <p:cNvSpPr>
            <a:spLocks noGrp="1"/>
          </p:cNvSpPr>
          <p:nvPr>
            <p:ph type="sldNum" sz="quarter" idx="12"/>
          </p:nvPr>
        </p:nvSpPr>
        <p:spPr/>
        <p:txBody>
          <a:bodyPr/>
          <a:lstStyle/>
          <a:p>
            <a:fld id="{35BFF406-3737-46B9-A376-2F6246C6C410}" type="slidenum">
              <a:rPr lang="en-US" smtClean="0"/>
              <a:t>230</a:t>
            </a:fld>
            <a:endParaRPr lang="en-US"/>
          </a:p>
        </p:txBody>
      </p:sp>
    </p:spTree>
    <p:extLst>
      <p:ext uri="{BB962C8B-B14F-4D97-AF65-F5344CB8AC3E}">
        <p14:creationId xmlns:p14="http://schemas.microsoft.com/office/powerpoint/2010/main" val="3125165368"/>
      </p:ext>
    </p:extLst>
  </p:cSld>
  <p:clrMapOvr>
    <a:masterClrMapping/>
  </p:clrMapOvr>
  <p:timing>
    <p:tnLst>
      <p:par>
        <p:cTn id="1" dur="indefinite" restart="never" nodeType="tmRoot"/>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SecondServlet.java</a:t>
            </a:r>
            <a:endParaRPr lang="en-US" dirty="0"/>
          </a:p>
        </p:txBody>
      </p:sp>
      <p:sp>
        <p:nvSpPr>
          <p:cNvPr id="3" name="Content Placeholder 2"/>
          <p:cNvSpPr>
            <a:spLocks noGrp="1"/>
          </p:cNvSpPr>
          <p:nvPr>
            <p:ph idx="1"/>
          </p:nvPr>
        </p:nvSpPr>
        <p:spPr/>
        <p:txBody>
          <a:bodyPr/>
          <a:lstStyle/>
          <a:p>
            <a:r>
              <a:rPr lang="en-US" dirty="0"/>
              <a:t> //Getting the value from the hidden field  </a:t>
            </a:r>
          </a:p>
          <a:p>
            <a:r>
              <a:rPr lang="en-US" dirty="0"/>
              <a:t>        String n=</a:t>
            </a:r>
            <a:r>
              <a:rPr lang="en-US" dirty="0" err="1"/>
              <a:t>request.getParameter</a:t>
            </a:r>
            <a:r>
              <a:rPr lang="en-US" dirty="0"/>
              <a:t>("</a:t>
            </a:r>
            <a:r>
              <a:rPr lang="en-US" dirty="0" err="1"/>
              <a:t>uname</a:t>
            </a:r>
            <a:r>
              <a:rPr lang="en-US" dirty="0"/>
              <a:t>");  </a:t>
            </a:r>
          </a:p>
          <a:p>
            <a:r>
              <a:rPr lang="en-US" dirty="0"/>
              <a:t>        </a:t>
            </a:r>
            <a:r>
              <a:rPr lang="en-US" dirty="0" err="1"/>
              <a:t>out.print</a:t>
            </a:r>
            <a:r>
              <a:rPr lang="en-US" dirty="0"/>
              <a:t>("Hello "+n);  </a:t>
            </a:r>
          </a:p>
          <a:p>
            <a:endParaRPr lang="en-US" dirty="0"/>
          </a:p>
        </p:txBody>
      </p:sp>
      <p:sp>
        <p:nvSpPr>
          <p:cNvPr id="4" name="Date Placeholder 3"/>
          <p:cNvSpPr>
            <a:spLocks noGrp="1"/>
          </p:cNvSpPr>
          <p:nvPr>
            <p:ph type="dt" sz="half" idx="10"/>
          </p:nvPr>
        </p:nvSpPr>
        <p:spPr/>
        <p:txBody>
          <a:bodyPr/>
          <a:lstStyle/>
          <a:p>
            <a:fld id="{503DAE4C-4195-4704-B7C8-93860A1CBBB7}" type="datetime1">
              <a:rPr lang="en-US" smtClean="0"/>
              <a:t>9/7/2017</a:t>
            </a:fld>
            <a:endParaRPr lang="en-US"/>
          </a:p>
        </p:txBody>
      </p:sp>
      <p:sp>
        <p:nvSpPr>
          <p:cNvPr id="5" name="Footer Placeholder 4"/>
          <p:cNvSpPr>
            <a:spLocks noGrp="1"/>
          </p:cNvSpPr>
          <p:nvPr>
            <p:ph type="ftr" sz="quarter" idx="11"/>
          </p:nvPr>
        </p:nvSpPr>
        <p:spPr/>
        <p:txBody>
          <a:bodyPr/>
          <a:lstStyle/>
          <a:p>
            <a:r>
              <a:rPr lang="en-US" smtClean="0"/>
              <a:t>Presented by MangaRao</a:t>
            </a:r>
            <a:endParaRPr lang="en-US"/>
          </a:p>
        </p:txBody>
      </p:sp>
      <p:sp>
        <p:nvSpPr>
          <p:cNvPr id="6" name="Slide Number Placeholder 5"/>
          <p:cNvSpPr>
            <a:spLocks noGrp="1"/>
          </p:cNvSpPr>
          <p:nvPr>
            <p:ph type="sldNum" sz="quarter" idx="12"/>
          </p:nvPr>
        </p:nvSpPr>
        <p:spPr/>
        <p:txBody>
          <a:bodyPr/>
          <a:lstStyle/>
          <a:p>
            <a:fld id="{35BFF406-3737-46B9-A376-2F6246C6C410}" type="slidenum">
              <a:rPr lang="en-US" smtClean="0"/>
              <a:t>231</a:t>
            </a:fld>
            <a:endParaRPr lang="en-US"/>
          </a:p>
        </p:txBody>
      </p:sp>
    </p:spTree>
    <p:extLst>
      <p:ext uri="{BB962C8B-B14F-4D97-AF65-F5344CB8AC3E}">
        <p14:creationId xmlns:p14="http://schemas.microsoft.com/office/powerpoint/2010/main" val="4267574343"/>
      </p:ext>
    </p:extLst>
  </p:cSld>
  <p:clrMapOvr>
    <a:masterClrMapping/>
  </p:clrMapOvr>
  <p:timing>
    <p:tnLst>
      <p:par>
        <p:cTn id="1" dur="indefinite" restart="never" nodeType="tmRoot"/>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3)URL Rewriting</a:t>
            </a:r>
            <a:br>
              <a:rPr lang="en-US" dirty="0"/>
            </a:br>
            <a:endParaRPr lang="en-US" dirty="0"/>
          </a:p>
        </p:txBody>
      </p:sp>
      <p:sp>
        <p:nvSpPr>
          <p:cNvPr id="3" name="Content Placeholder 2"/>
          <p:cNvSpPr>
            <a:spLocks noGrp="1"/>
          </p:cNvSpPr>
          <p:nvPr>
            <p:ph type="subTitle" idx="1"/>
          </p:nvPr>
        </p:nvSpPr>
        <p:spPr/>
        <p:txBody>
          <a:bodyPr/>
          <a:lstStyle/>
          <a:p>
            <a:r>
              <a:rPr lang="en-US" dirty="0"/>
              <a:t>3)URL Rewriting</a:t>
            </a:r>
          </a:p>
          <a:p>
            <a:endParaRPr lang="en-US" dirty="0"/>
          </a:p>
        </p:txBody>
      </p:sp>
      <p:sp>
        <p:nvSpPr>
          <p:cNvPr id="4" name="Date Placeholder 3"/>
          <p:cNvSpPr>
            <a:spLocks noGrp="1"/>
          </p:cNvSpPr>
          <p:nvPr>
            <p:ph type="dt" sz="half" idx="10"/>
          </p:nvPr>
        </p:nvSpPr>
        <p:spPr/>
        <p:txBody>
          <a:bodyPr/>
          <a:lstStyle/>
          <a:p>
            <a:fld id="{503DAE4C-4195-4704-B7C8-93860A1CBBB7}" type="datetime1">
              <a:rPr lang="en-US" smtClean="0"/>
              <a:t>9/7/2017</a:t>
            </a:fld>
            <a:endParaRPr lang="en-US"/>
          </a:p>
        </p:txBody>
      </p:sp>
      <p:sp>
        <p:nvSpPr>
          <p:cNvPr id="5" name="Footer Placeholder 4"/>
          <p:cNvSpPr>
            <a:spLocks noGrp="1"/>
          </p:cNvSpPr>
          <p:nvPr>
            <p:ph type="ftr" sz="quarter" idx="11"/>
          </p:nvPr>
        </p:nvSpPr>
        <p:spPr/>
        <p:txBody>
          <a:bodyPr/>
          <a:lstStyle/>
          <a:p>
            <a:r>
              <a:rPr lang="en-US" smtClean="0"/>
              <a:t>Presented by MangaRao</a:t>
            </a:r>
            <a:endParaRPr lang="en-US"/>
          </a:p>
        </p:txBody>
      </p:sp>
      <p:sp>
        <p:nvSpPr>
          <p:cNvPr id="6" name="Slide Number Placeholder 5"/>
          <p:cNvSpPr>
            <a:spLocks noGrp="1"/>
          </p:cNvSpPr>
          <p:nvPr>
            <p:ph type="sldNum" sz="quarter" idx="12"/>
          </p:nvPr>
        </p:nvSpPr>
        <p:spPr/>
        <p:txBody>
          <a:bodyPr/>
          <a:lstStyle/>
          <a:p>
            <a:fld id="{35BFF406-3737-46B9-A376-2F6246C6C410}" type="slidenum">
              <a:rPr lang="en-US" smtClean="0"/>
              <a:t>232</a:t>
            </a:fld>
            <a:endParaRPr lang="en-US"/>
          </a:p>
        </p:txBody>
      </p:sp>
    </p:spTree>
    <p:extLst>
      <p:ext uri="{BB962C8B-B14F-4D97-AF65-F5344CB8AC3E}">
        <p14:creationId xmlns:p14="http://schemas.microsoft.com/office/powerpoint/2010/main" val="1185221408"/>
      </p:ext>
    </p:extLst>
  </p:cSld>
  <p:clrMapOvr>
    <a:masterClrMapping/>
  </p:clrMapOvr>
  <p:timing>
    <p:tnLst>
      <p:par>
        <p:cTn id="1" dur="indefinite" restart="never" nodeType="tmRoot"/>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URL Rewriting</a:t>
            </a:r>
            <a:endParaRPr lang="en-US" dirty="0"/>
          </a:p>
        </p:txBody>
      </p:sp>
      <p:sp>
        <p:nvSpPr>
          <p:cNvPr id="3" name="Content Placeholder 2"/>
          <p:cNvSpPr>
            <a:spLocks noGrp="1"/>
          </p:cNvSpPr>
          <p:nvPr>
            <p:ph idx="1"/>
          </p:nvPr>
        </p:nvSpPr>
        <p:spPr/>
        <p:txBody>
          <a:bodyPr/>
          <a:lstStyle/>
          <a:p>
            <a:r>
              <a:rPr lang="en-US" dirty="0"/>
              <a:t>In URL rewriting, we append a token or identifier to the URL of the next Servlet or the next resource. We can send parameter name/value pairs using the following format:</a:t>
            </a:r>
          </a:p>
          <a:p>
            <a:r>
              <a:rPr lang="en-US" dirty="0"/>
              <a:t>url?name1=value1&amp;name2=value2</a:t>
            </a:r>
            <a:r>
              <a:rPr lang="en-US" dirty="0" smtClean="0"/>
              <a:t>&amp;??</a:t>
            </a:r>
          </a:p>
          <a:p>
            <a:r>
              <a:rPr lang="en-US" dirty="0"/>
              <a:t>A name and a value is separated using an equal = sign, a parameter name/value pair is separated from another parameter using the ampersand(&amp;). When the user clicks the hyperlink, the parameter name/value pairs will be passed to the server. From a Servlet, we can use </a:t>
            </a:r>
            <a:r>
              <a:rPr lang="en-US" dirty="0" err="1"/>
              <a:t>getParameter</a:t>
            </a:r>
            <a:r>
              <a:rPr lang="en-US" dirty="0"/>
              <a:t>() method to obtain a parameter value.</a:t>
            </a:r>
          </a:p>
          <a:p>
            <a:endParaRPr lang="en-US" dirty="0"/>
          </a:p>
        </p:txBody>
      </p:sp>
      <p:sp>
        <p:nvSpPr>
          <p:cNvPr id="4" name="Date Placeholder 3"/>
          <p:cNvSpPr>
            <a:spLocks noGrp="1"/>
          </p:cNvSpPr>
          <p:nvPr>
            <p:ph type="dt" sz="half" idx="10"/>
          </p:nvPr>
        </p:nvSpPr>
        <p:spPr/>
        <p:txBody>
          <a:bodyPr/>
          <a:lstStyle/>
          <a:p>
            <a:fld id="{503DAE4C-4195-4704-B7C8-93860A1CBBB7}" type="datetime1">
              <a:rPr lang="en-US" smtClean="0"/>
              <a:t>9/7/2017</a:t>
            </a:fld>
            <a:endParaRPr lang="en-US"/>
          </a:p>
        </p:txBody>
      </p:sp>
      <p:sp>
        <p:nvSpPr>
          <p:cNvPr id="5" name="Footer Placeholder 4"/>
          <p:cNvSpPr>
            <a:spLocks noGrp="1"/>
          </p:cNvSpPr>
          <p:nvPr>
            <p:ph type="ftr" sz="quarter" idx="11"/>
          </p:nvPr>
        </p:nvSpPr>
        <p:spPr/>
        <p:txBody>
          <a:bodyPr/>
          <a:lstStyle/>
          <a:p>
            <a:r>
              <a:rPr lang="en-US" smtClean="0"/>
              <a:t>Presented by MangaRao</a:t>
            </a:r>
            <a:endParaRPr lang="en-US"/>
          </a:p>
        </p:txBody>
      </p:sp>
      <p:sp>
        <p:nvSpPr>
          <p:cNvPr id="6" name="Slide Number Placeholder 5"/>
          <p:cNvSpPr>
            <a:spLocks noGrp="1"/>
          </p:cNvSpPr>
          <p:nvPr>
            <p:ph type="sldNum" sz="quarter" idx="12"/>
          </p:nvPr>
        </p:nvSpPr>
        <p:spPr/>
        <p:txBody>
          <a:bodyPr/>
          <a:lstStyle/>
          <a:p>
            <a:fld id="{35BFF406-3737-46B9-A376-2F6246C6C410}" type="slidenum">
              <a:rPr lang="en-US" smtClean="0"/>
              <a:t>233</a:t>
            </a:fld>
            <a:endParaRPr lang="en-US"/>
          </a:p>
        </p:txBody>
      </p:sp>
    </p:spTree>
    <p:extLst>
      <p:ext uri="{BB962C8B-B14F-4D97-AF65-F5344CB8AC3E}">
        <p14:creationId xmlns:p14="http://schemas.microsoft.com/office/powerpoint/2010/main" val="502078645"/>
      </p:ext>
    </p:extLst>
  </p:cSld>
  <p:clrMapOvr>
    <a:masterClrMapping/>
  </p:clrMapOvr>
  <p:timing>
    <p:tnLst>
      <p:par>
        <p:cTn id="1" dur="indefinite" restart="never" nodeType="tmRoot"/>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Advantage of URL Rewriting</a:t>
            </a:r>
            <a:br>
              <a:rPr lang="en-US" b="1" dirty="0"/>
            </a:br>
            <a:endParaRPr lang="en-US" dirty="0"/>
          </a:p>
        </p:txBody>
      </p:sp>
      <p:sp>
        <p:nvSpPr>
          <p:cNvPr id="3" name="Content Placeholder 2"/>
          <p:cNvSpPr>
            <a:spLocks noGrp="1"/>
          </p:cNvSpPr>
          <p:nvPr>
            <p:ph idx="1"/>
          </p:nvPr>
        </p:nvSpPr>
        <p:spPr/>
        <p:txBody>
          <a:bodyPr/>
          <a:lstStyle/>
          <a:p>
            <a:r>
              <a:rPr lang="en-US" dirty="0"/>
              <a:t>It will always work whether cookie is disabled or not (browser independent).</a:t>
            </a:r>
          </a:p>
          <a:p>
            <a:r>
              <a:rPr lang="en-US" dirty="0"/>
              <a:t>Extra form submission is not required on each pages.</a:t>
            </a:r>
          </a:p>
          <a:p>
            <a:endParaRPr lang="en-US" dirty="0"/>
          </a:p>
        </p:txBody>
      </p:sp>
      <p:sp>
        <p:nvSpPr>
          <p:cNvPr id="4" name="Date Placeholder 3"/>
          <p:cNvSpPr>
            <a:spLocks noGrp="1"/>
          </p:cNvSpPr>
          <p:nvPr>
            <p:ph type="dt" sz="half" idx="10"/>
          </p:nvPr>
        </p:nvSpPr>
        <p:spPr/>
        <p:txBody>
          <a:bodyPr/>
          <a:lstStyle/>
          <a:p>
            <a:fld id="{503DAE4C-4195-4704-B7C8-93860A1CBBB7}" type="datetime1">
              <a:rPr lang="en-US" smtClean="0"/>
              <a:t>9/7/2017</a:t>
            </a:fld>
            <a:endParaRPr lang="en-US"/>
          </a:p>
        </p:txBody>
      </p:sp>
      <p:sp>
        <p:nvSpPr>
          <p:cNvPr id="5" name="Footer Placeholder 4"/>
          <p:cNvSpPr>
            <a:spLocks noGrp="1"/>
          </p:cNvSpPr>
          <p:nvPr>
            <p:ph type="ftr" sz="quarter" idx="11"/>
          </p:nvPr>
        </p:nvSpPr>
        <p:spPr/>
        <p:txBody>
          <a:bodyPr/>
          <a:lstStyle/>
          <a:p>
            <a:r>
              <a:rPr lang="en-US" smtClean="0"/>
              <a:t>Presented by MangaRao</a:t>
            </a:r>
            <a:endParaRPr lang="en-US"/>
          </a:p>
        </p:txBody>
      </p:sp>
      <p:sp>
        <p:nvSpPr>
          <p:cNvPr id="6" name="Slide Number Placeholder 5"/>
          <p:cNvSpPr>
            <a:spLocks noGrp="1"/>
          </p:cNvSpPr>
          <p:nvPr>
            <p:ph type="sldNum" sz="quarter" idx="12"/>
          </p:nvPr>
        </p:nvSpPr>
        <p:spPr/>
        <p:txBody>
          <a:bodyPr/>
          <a:lstStyle/>
          <a:p>
            <a:fld id="{35BFF406-3737-46B9-A376-2F6246C6C410}" type="slidenum">
              <a:rPr lang="en-US" smtClean="0"/>
              <a:t>234</a:t>
            </a:fld>
            <a:endParaRPr lang="en-US"/>
          </a:p>
        </p:txBody>
      </p:sp>
    </p:spTree>
    <p:extLst>
      <p:ext uri="{BB962C8B-B14F-4D97-AF65-F5344CB8AC3E}">
        <p14:creationId xmlns:p14="http://schemas.microsoft.com/office/powerpoint/2010/main" val="373239609"/>
      </p:ext>
    </p:extLst>
  </p:cSld>
  <p:clrMapOvr>
    <a:masterClrMapping/>
  </p:clrMapOvr>
  <p:timing>
    <p:tnLst>
      <p:par>
        <p:cTn id="1" dur="indefinite" restart="never" nodeType="tmRoot"/>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Disadvantage of URL Rewriting</a:t>
            </a:r>
            <a:br>
              <a:rPr lang="en-US" b="1" dirty="0"/>
            </a:br>
            <a:endParaRPr lang="en-US" dirty="0"/>
          </a:p>
        </p:txBody>
      </p:sp>
      <p:sp>
        <p:nvSpPr>
          <p:cNvPr id="3" name="Content Placeholder 2"/>
          <p:cNvSpPr>
            <a:spLocks noGrp="1"/>
          </p:cNvSpPr>
          <p:nvPr>
            <p:ph idx="1"/>
          </p:nvPr>
        </p:nvSpPr>
        <p:spPr/>
        <p:txBody>
          <a:bodyPr/>
          <a:lstStyle/>
          <a:p>
            <a:r>
              <a:rPr lang="en-US" dirty="0"/>
              <a:t>It will work only with links.</a:t>
            </a:r>
          </a:p>
          <a:p>
            <a:r>
              <a:rPr lang="en-US" dirty="0"/>
              <a:t>It can send Only textual information.</a:t>
            </a:r>
          </a:p>
          <a:p>
            <a:endParaRPr lang="en-US" dirty="0"/>
          </a:p>
        </p:txBody>
      </p:sp>
      <p:sp>
        <p:nvSpPr>
          <p:cNvPr id="4" name="Date Placeholder 3"/>
          <p:cNvSpPr>
            <a:spLocks noGrp="1"/>
          </p:cNvSpPr>
          <p:nvPr>
            <p:ph type="dt" sz="half" idx="10"/>
          </p:nvPr>
        </p:nvSpPr>
        <p:spPr/>
        <p:txBody>
          <a:bodyPr/>
          <a:lstStyle/>
          <a:p>
            <a:fld id="{503DAE4C-4195-4704-B7C8-93860A1CBBB7}" type="datetime1">
              <a:rPr lang="en-US" smtClean="0"/>
              <a:t>9/7/2017</a:t>
            </a:fld>
            <a:endParaRPr lang="en-US"/>
          </a:p>
        </p:txBody>
      </p:sp>
      <p:sp>
        <p:nvSpPr>
          <p:cNvPr id="5" name="Footer Placeholder 4"/>
          <p:cNvSpPr>
            <a:spLocks noGrp="1"/>
          </p:cNvSpPr>
          <p:nvPr>
            <p:ph type="ftr" sz="quarter" idx="11"/>
          </p:nvPr>
        </p:nvSpPr>
        <p:spPr/>
        <p:txBody>
          <a:bodyPr/>
          <a:lstStyle/>
          <a:p>
            <a:r>
              <a:rPr lang="en-US" smtClean="0"/>
              <a:t>Presented by MangaRao</a:t>
            </a:r>
            <a:endParaRPr lang="en-US"/>
          </a:p>
        </p:txBody>
      </p:sp>
      <p:sp>
        <p:nvSpPr>
          <p:cNvPr id="6" name="Slide Number Placeholder 5"/>
          <p:cNvSpPr>
            <a:spLocks noGrp="1"/>
          </p:cNvSpPr>
          <p:nvPr>
            <p:ph type="sldNum" sz="quarter" idx="12"/>
          </p:nvPr>
        </p:nvSpPr>
        <p:spPr/>
        <p:txBody>
          <a:bodyPr/>
          <a:lstStyle/>
          <a:p>
            <a:fld id="{35BFF406-3737-46B9-A376-2F6246C6C410}" type="slidenum">
              <a:rPr lang="en-US" smtClean="0"/>
              <a:t>235</a:t>
            </a:fld>
            <a:endParaRPr lang="en-US"/>
          </a:p>
        </p:txBody>
      </p:sp>
    </p:spTree>
    <p:extLst>
      <p:ext uri="{BB962C8B-B14F-4D97-AF65-F5344CB8AC3E}">
        <p14:creationId xmlns:p14="http://schemas.microsoft.com/office/powerpoint/2010/main" val="1503726928"/>
      </p:ext>
    </p:extLst>
  </p:cSld>
  <p:clrMapOvr>
    <a:masterClrMapping/>
  </p:clrMapOvr>
  <p:timing>
    <p:tnLst>
      <p:par>
        <p:cTn id="1" dur="indefinite" restart="never" nodeType="tmRoot"/>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of using URL Rewriting</a:t>
            </a:r>
            <a:br>
              <a:rPr lang="en-US" dirty="0"/>
            </a:br>
            <a:endParaRPr lang="en-US" dirty="0"/>
          </a:p>
        </p:txBody>
      </p:sp>
      <p:sp>
        <p:nvSpPr>
          <p:cNvPr id="4" name="Date Placeholder 3"/>
          <p:cNvSpPr>
            <a:spLocks noGrp="1"/>
          </p:cNvSpPr>
          <p:nvPr>
            <p:ph type="dt" sz="half" idx="10"/>
          </p:nvPr>
        </p:nvSpPr>
        <p:spPr/>
        <p:txBody>
          <a:bodyPr/>
          <a:lstStyle/>
          <a:p>
            <a:fld id="{503DAE4C-4195-4704-B7C8-93860A1CBBB7}" type="datetime1">
              <a:rPr lang="en-US" smtClean="0"/>
              <a:t>9/7/2017</a:t>
            </a:fld>
            <a:endParaRPr lang="en-US"/>
          </a:p>
        </p:txBody>
      </p:sp>
      <p:sp>
        <p:nvSpPr>
          <p:cNvPr id="5" name="Footer Placeholder 4"/>
          <p:cNvSpPr>
            <a:spLocks noGrp="1"/>
          </p:cNvSpPr>
          <p:nvPr>
            <p:ph type="ftr" sz="quarter" idx="11"/>
          </p:nvPr>
        </p:nvSpPr>
        <p:spPr/>
        <p:txBody>
          <a:bodyPr/>
          <a:lstStyle/>
          <a:p>
            <a:r>
              <a:rPr lang="en-US" smtClean="0"/>
              <a:t>Presented by MangaRao</a:t>
            </a:r>
            <a:endParaRPr lang="en-US"/>
          </a:p>
        </p:txBody>
      </p:sp>
      <p:sp>
        <p:nvSpPr>
          <p:cNvPr id="6" name="Slide Number Placeholder 5"/>
          <p:cNvSpPr>
            <a:spLocks noGrp="1"/>
          </p:cNvSpPr>
          <p:nvPr>
            <p:ph type="sldNum" sz="quarter" idx="12"/>
          </p:nvPr>
        </p:nvSpPr>
        <p:spPr/>
        <p:txBody>
          <a:bodyPr/>
          <a:lstStyle/>
          <a:p>
            <a:fld id="{35BFF406-3737-46B9-A376-2F6246C6C410}" type="slidenum">
              <a:rPr lang="en-US" smtClean="0"/>
              <a:t>236</a:t>
            </a:fld>
            <a:endParaRPr lang="en-US"/>
          </a:p>
        </p:txBody>
      </p:sp>
      <p:pic>
        <p:nvPicPr>
          <p:cNvPr id="24578" name="Picture 2" descr="URL Rewriti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080419" y="2734469"/>
            <a:ext cx="5791200" cy="2733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3286114"/>
      </p:ext>
    </p:extLst>
  </p:cSld>
  <p:clrMapOvr>
    <a:masterClrMapping/>
  </p:clrMapOvr>
  <p:timing>
    <p:tnLst>
      <p:par>
        <p:cTn id="1" dur="indefinite" restart="never" nodeType="tmRoot"/>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Index.html</a:t>
            </a:r>
            <a:endParaRPr lang="en-US" dirty="0"/>
          </a:p>
        </p:txBody>
      </p:sp>
      <p:sp>
        <p:nvSpPr>
          <p:cNvPr id="3" name="Content Placeholder 2"/>
          <p:cNvSpPr>
            <a:spLocks noGrp="1"/>
          </p:cNvSpPr>
          <p:nvPr>
            <p:ph idx="1"/>
          </p:nvPr>
        </p:nvSpPr>
        <p:spPr/>
        <p:txBody>
          <a:bodyPr/>
          <a:lstStyle/>
          <a:p>
            <a:r>
              <a:rPr lang="en-US" dirty="0"/>
              <a:t>&lt;form action="servlet1"&gt;  </a:t>
            </a:r>
          </a:p>
          <a:p>
            <a:r>
              <a:rPr lang="en-US" dirty="0"/>
              <a:t>Name:&lt;input type="text" name="</a:t>
            </a:r>
            <a:r>
              <a:rPr lang="en-US" dirty="0" err="1"/>
              <a:t>userName</a:t>
            </a:r>
            <a:r>
              <a:rPr lang="en-US" dirty="0"/>
              <a:t>"/&gt;&lt;</a:t>
            </a:r>
            <a:r>
              <a:rPr lang="en-US" dirty="0" err="1"/>
              <a:t>br</a:t>
            </a:r>
            <a:r>
              <a:rPr lang="en-US" dirty="0"/>
              <a:t>/&gt;  </a:t>
            </a:r>
          </a:p>
          <a:p>
            <a:r>
              <a:rPr lang="en-US" dirty="0"/>
              <a:t>&lt;input type="submit" value="go"/&gt;  </a:t>
            </a:r>
          </a:p>
          <a:p>
            <a:r>
              <a:rPr lang="en-US" dirty="0"/>
              <a:t>&lt;/form&gt;  </a:t>
            </a:r>
          </a:p>
          <a:p>
            <a:endParaRPr lang="en-US" dirty="0"/>
          </a:p>
        </p:txBody>
      </p:sp>
      <p:sp>
        <p:nvSpPr>
          <p:cNvPr id="4" name="Date Placeholder 3"/>
          <p:cNvSpPr>
            <a:spLocks noGrp="1"/>
          </p:cNvSpPr>
          <p:nvPr>
            <p:ph type="dt" sz="half" idx="10"/>
          </p:nvPr>
        </p:nvSpPr>
        <p:spPr/>
        <p:txBody>
          <a:bodyPr/>
          <a:lstStyle/>
          <a:p>
            <a:fld id="{503DAE4C-4195-4704-B7C8-93860A1CBBB7}" type="datetime1">
              <a:rPr lang="en-US" smtClean="0"/>
              <a:t>9/7/2017</a:t>
            </a:fld>
            <a:endParaRPr lang="en-US"/>
          </a:p>
        </p:txBody>
      </p:sp>
      <p:sp>
        <p:nvSpPr>
          <p:cNvPr id="5" name="Footer Placeholder 4"/>
          <p:cNvSpPr>
            <a:spLocks noGrp="1"/>
          </p:cNvSpPr>
          <p:nvPr>
            <p:ph type="ftr" sz="quarter" idx="11"/>
          </p:nvPr>
        </p:nvSpPr>
        <p:spPr/>
        <p:txBody>
          <a:bodyPr/>
          <a:lstStyle/>
          <a:p>
            <a:r>
              <a:rPr lang="en-US" smtClean="0"/>
              <a:t>Presented by MangaRao</a:t>
            </a:r>
            <a:endParaRPr lang="en-US"/>
          </a:p>
        </p:txBody>
      </p:sp>
      <p:sp>
        <p:nvSpPr>
          <p:cNvPr id="6" name="Slide Number Placeholder 5"/>
          <p:cNvSpPr>
            <a:spLocks noGrp="1"/>
          </p:cNvSpPr>
          <p:nvPr>
            <p:ph type="sldNum" sz="quarter" idx="12"/>
          </p:nvPr>
        </p:nvSpPr>
        <p:spPr/>
        <p:txBody>
          <a:bodyPr/>
          <a:lstStyle/>
          <a:p>
            <a:fld id="{35BFF406-3737-46B9-A376-2F6246C6C410}" type="slidenum">
              <a:rPr lang="en-US" smtClean="0"/>
              <a:t>237</a:t>
            </a:fld>
            <a:endParaRPr lang="en-US"/>
          </a:p>
        </p:txBody>
      </p:sp>
    </p:spTree>
    <p:extLst>
      <p:ext uri="{BB962C8B-B14F-4D97-AF65-F5344CB8AC3E}">
        <p14:creationId xmlns:p14="http://schemas.microsoft.com/office/powerpoint/2010/main" val="927515493"/>
      </p:ext>
    </p:extLst>
  </p:cSld>
  <p:clrMapOvr>
    <a:masterClrMapping/>
  </p:clrMapOvr>
  <p:timing>
    <p:tnLst>
      <p:par>
        <p:cTn id="1" dur="indefinite" restart="never" nodeType="tmRoot"/>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FirstServlet.java</a:t>
            </a:r>
            <a:br>
              <a:rPr lang="en-US" b="1" dirty="0"/>
            </a:br>
            <a:endParaRPr lang="en-US" dirty="0"/>
          </a:p>
        </p:txBody>
      </p:sp>
      <p:sp>
        <p:nvSpPr>
          <p:cNvPr id="3" name="Content Placeholder 2"/>
          <p:cNvSpPr>
            <a:spLocks noGrp="1"/>
          </p:cNvSpPr>
          <p:nvPr>
            <p:ph idx="1"/>
          </p:nvPr>
        </p:nvSpPr>
        <p:spPr/>
        <p:txBody>
          <a:bodyPr/>
          <a:lstStyle/>
          <a:p>
            <a:r>
              <a:rPr lang="en-US" dirty="0"/>
              <a:t>String n=</a:t>
            </a:r>
            <a:r>
              <a:rPr lang="en-US" dirty="0" err="1"/>
              <a:t>request.getParameter</a:t>
            </a:r>
            <a:r>
              <a:rPr lang="en-US" dirty="0"/>
              <a:t>("</a:t>
            </a:r>
            <a:r>
              <a:rPr lang="en-US" dirty="0" err="1"/>
              <a:t>userName</a:t>
            </a:r>
            <a:r>
              <a:rPr lang="en-US" dirty="0"/>
              <a:t>");  </a:t>
            </a:r>
          </a:p>
          <a:p>
            <a:r>
              <a:rPr lang="en-US" dirty="0"/>
              <a:t>        </a:t>
            </a:r>
            <a:r>
              <a:rPr lang="en-US" dirty="0" err="1"/>
              <a:t>out.print</a:t>
            </a:r>
            <a:r>
              <a:rPr lang="en-US" dirty="0"/>
              <a:t>("Welcome "+n);  </a:t>
            </a:r>
          </a:p>
          <a:p>
            <a:r>
              <a:rPr lang="en-US" dirty="0"/>
              <a:t>  </a:t>
            </a:r>
          </a:p>
          <a:p>
            <a:r>
              <a:rPr lang="en-US" dirty="0"/>
              <a:t>        //appending the username in the query string  </a:t>
            </a:r>
          </a:p>
          <a:p>
            <a:r>
              <a:rPr lang="en-US" dirty="0"/>
              <a:t>        </a:t>
            </a:r>
            <a:r>
              <a:rPr lang="en-US" dirty="0" err="1"/>
              <a:t>out.print</a:t>
            </a:r>
            <a:r>
              <a:rPr lang="en-US" dirty="0"/>
              <a:t>("&lt;a </a:t>
            </a:r>
            <a:r>
              <a:rPr lang="en-US" dirty="0" err="1"/>
              <a:t>href</a:t>
            </a:r>
            <a:r>
              <a:rPr lang="en-US" dirty="0"/>
              <a:t>='servlet2?uname="+n+"'&gt;visit&lt;/a&gt;");  </a:t>
            </a:r>
          </a:p>
          <a:p>
            <a:endParaRPr lang="en-US" dirty="0"/>
          </a:p>
        </p:txBody>
      </p:sp>
      <p:sp>
        <p:nvSpPr>
          <p:cNvPr id="4" name="Date Placeholder 3"/>
          <p:cNvSpPr>
            <a:spLocks noGrp="1"/>
          </p:cNvSpPr>
          <p:nvPr>
            <p:ph type="dt" sz="half" idx="10"/>
          </p:nvPr>
        </p:nvSpPr>
        <p:spPr/>
        <p:txBody>
          <a:bodyPr/>
          <a:lstStyle/>
          <a:p>
            <a:fld id="{503DAE4C-4195-4704-B7C8-93860A1CBBB7}" type="datetime1">
              <a:rPr lang="en-US" smtClean="0"/>
              <a:t>9/7/2017</a:t>
            </a:fld>
            <a:endParaRPr lang="en-US"/>
          </a:p>
        </p:txBody>
      </p:sp>
      <p:sp>
        <p:nvSpPr>
          <p:cNvPr id="5" name="Footer Placeholder 4"/>
          <p:cNvSpPr>
            <a:spLocks noGrp="1"/>
          </p:cNvSpPr>
          <p:nvPr>
            <p:ph type="ftr" sz="quarter" idx="11"/>
          </p:nvPr>
        </p:nvSpPr>
        <p:spPr/>
        <p:txBody>
          <a:bodyPr/>
          <a:lstStyle/>
          <a:p>
            <a:r>
              <a:rPr lang="en-US" smtClean="0"/>
              <a:t>Presented by MangaRao</a:t>
            </a:r>
            <a:endParaRPr lang="en-US"/>
          </a:p>
        </p:txBody>
      </p:sp>
      <p:sp>
        <p:nvSpPr>
          <p:cNvPr id="6" name="Slide Number Placeholder 5"/>
          <p:cNvSpPr>
            <a:spLocks noGrp="1"/>
          </p:cNvSpPr>
          <p:nvPr>
            <p:ph type="sldNum" sz="quarter" idx="12"/>
          </p:nvPr>
        </p:nvSpPr>
        <p:spPr/>
        <p:txBody>
          <a:bodyPr/>
          <a:lstStyle/>
          <a:p>
            <a:fld id="{35BFF406-3737-46B9-A376-2F6246C6C410}" type="slidenum">
              <a:rPr lang="en-US" smtClean="0"/>
              <a:t>238</a:t>
            </a:fld>
            <a:endParaRPr lang="en-US"/>
          </a:p>
        </p:txBody>
      </p:sp>
    </p:spTree>
    <p:extLst>
      <p:ext uri="{BB962C8B-B14F-4D97-AF65-F5344CB8AC3E}">
        <p14:creationId xmlns:p14="http://schemas.microsoft.com/office/powerpoint/2010/main" val="3314559871"/>
      </p:ext>
    </p:extLst>
  </p:cSld>
  <p:clrMapOvr>
    <a:masterClrMapping/>
  </p:clrMapOvr>
  <p:timing>
    <p:tnLst>
      <p:par>
        <p:cTn id="1" dur="indefinite" restart="never" nodeType="tmRoot"/>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SecondServlet.java</a:t>
            </a:r>
            <a:br>
              <a:rPr lang="en-US" b="1" dirty="0"/>
            </a:br>
            <a:endParaRPr lang="en-US" dirty="0"/>
          </a:p>
        </p:txBody>
      </p:sp>
      <p:sp>
        <p:nvSpPr>
          <p:cNvPr id="3" name="Content Placeholder 2"/>
          <p:cNvSpPr>
            <a:spLocks noGrp="1"/>
          </p:cNvSpPr>
          <p:nvPr>
            <p:ph idx="1"/>
          </p:nvPr>
        </p:nvSpPr>
        <p:spPr/>
        <p:txBody>
          <a:bodyPr/>
          <a:lstStyle/>
          <a:p>
            <a:r>
              <a:rPr lang="en-US" dirty="0"/>
              <a:t>//getting value from the query string  </a:t>
            </a:r>
          </a:p>
          <a:p>
            <a:r>
              <a:rPr lang="en-US" dirty="0"/>
              <a:t>        String n=</a:t>
            </a:r>
            <a:r>
              <a:rPr lang="en-US" dirty="0" err="1"/>
              <a:t>request.getParameter</a:t>
            </a:r>
            <a:r>
              <a:rPr lang="en-US" dirty="0"/>
              <a:t>("</a:t>
            </a:r>
            <a:r>
              <a:rPr lang="en-US" dirty="0" err="1"/>
              <a:t>uname</a:t>
            </a:r>
            <a:r>
              <a:rPr lang="en-US" dirty="0"/>
              <a:t>");  </a:t>
            </a:r>
          </a:p>
          <a:p>
            <a:r>
              <a:rPr lang="en-US" dirty="0"/>
              <a:t>        </a:t>
            </a:r>
            <a:r>
              <a:rPr lang="en-US" dirty="0" err="1"/>
              <a:t>out.print</a:t>
            </a:r>
            <a:r>
              <a:rPr lang="en-US" dirty="0"/>
              <a:t>("Hello "+n); </a:t>
            </a:r>
          </a:p>
          <a:p>
            <a:endParaRPr lang="en-US" dirty="0"/>
          </a:p>
        </p:txBody>
      </p:sp>
      <p:sp>
        <p:nvSpPr>
          <p:cNvPr id="4" name="Date Placeholder 3"/>
          <p:cNvSpPr>
            <a:spLocks noGrp="1"/>
          </p:cNvSpPr>
          <p:nvPr>
            <p:ph type="dt" sz="half" idx="10"/>
          </p:nvPr>
        </p:nvSpPr>
        <p:spPr/>
        <p:txBody>
          <a:bodyPr/>
          <a:lstStyle/>
          <a:p>
            <a:fld id="{503DAE4C-4195-4704-B7C8-93860A1CBBB7}" type="datetime1">
              <a:rPr lang="en-US" smtClean="0"/>
              <a:t>9/7/2017</a:t>
            </a:fld>
            <a:endParaRPr lang="en-US"/>
          </a:p>
        </p:txBody>
      </p:sp>
      <p:sp>
        <p:nvSpPr>
          <p:cNvPr id="5" name="Footer Placeholder 4"/>
          <p:cNvSpPr>
            <a:spLocks noGrp="1"/>
          </p:cNvSpPr>
          <p:nvPr>
            <p:ph type="ftr" sz="quarter" idx="11"/>
          </p:nvPr>
        </p:nvSpPr>
        <p:spPr/>
        <p:txBody>
          <a:bodyPr/>
          <a:lstStyle/>
          <a:p>
            <a:r>
              <a:rPr lang="en-US" smtClean="0"/>
              <a:t>Presented by MangaRao</a:t>
            </a:r>
            <a:endParaRPr lang="en-US"/>
          </a:p>
        </p:txBody>
      </p:sp>
      <p:sp>
        <p:nvSpPr>
          <p:cNvPr id="6" name="Slide Number Placeholder 5"/>
          <p:cNvSpPr>
            <a:spLocks noGrp="1"/>
          </p:cNvSpPr>
          <p:nvPr>
            <p:ph type="sldNum" sz="quarter" idx="12"/>
          </p:nvPr>
        </p:nvSpPr>
        <p:spPr/>
        <p:txBody>
          <a:bodyPr/>
          <a:lstStyle/>
          <a:p>
            <a:fld id="{35BFF406-3737-46B9-A376-2F6246C6C410}" type="slidenum">
              <a:rPr lang="en-US" smtClean="0"/>
              <a:t>239</a:t>
            </a:fld>
            <a:endParaRPr lang="en-US"/>
          </a:p>
        </p:txBody>
      </p:sp>
    </p:spTree>
    <p:extLst>
      <p:ext uri="{BB962C8B-B14F-4D97-AF65-F5344CB8AC3E}">
        <p14:creationId xmlns:p14="http://schemas.microsoft.com/office/powerpoint/2010/main" val="243279575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Architecture of </a:t>
            </a:r>
            <a:r>
              <a:rPr lang="en-US" dirty="0" err="1"/>
              <a:t>of</a:t>
            </a:r>
            <a:r>
              <a:rPr lang="en-US" dirty="0"/>
              <a:t> Get Request</a:t>
            </a:r>
            <a:br>
              <a:rPr lang="en-US" dirty="0"/>
            </a:br>
            <a:endParaRPr lang="en-US" dirty="0"/>
          </a:p>
        </p:txBody>
      </p:sp>
      <p:sp>
        <p:nvSpPr>
          <p:cNvPr id="3" name="Content Placeholder 2"/>
          <p:cNvSpPr>
            <a:spLocks noGrp="1"/>
          </p:cNvSpPr>
          <p:nvPr>
            <p:ph idx="1"/>
          </p:nvPr>
        </p:nvSpPr>
        <p:spPr>
          <a:xfrm>
            <a:off x="677334" y="1453897"/>
            <a:ext cx="8596668" cy="4587466"/>
          </a:xfrm>
        </p:spPr>
        <p:txBody>
          <a:bodyPr/>
          <a:lstStyle/>
          <a:p>
            <a:r>
              <a:rPr lang="en-US" dirty="0"/>
              <a:t>data is sent in request header in case of get </a:t>
            </a:r>
            <a:r>
              <a:rPr lang="en-US" dirty="0" smtClean="0"/>
              <a:t>request, it is the default request type</a:t>
            </a:r>
          </a:p>
          <a:p>
            <a:endParaRPr lang="en-US" dirty="0"/>
          </a:p>
        </p:txBody>
      </p:sp>
      <p:sp>
        <p:nvSpPr>
          <p:cNvPr id="4" name="Date Placeholder 3"/>
          <p:cNvSpPr>
            <a:spLocks noGrp="1"/>
          </p:cNvSpPr>
          <p:nvPr>
            <p:ph type="dt" sz="half" idx="10"/>
          </p:nvPr>
        </p:nvSpPr>
        <p:spPr/>
        <p:txBody>
          <a:bodyPr/>
          <a:lstStyle/>
          <a:p>
            <a:fld id="{503DAE4C-4195-4704-B7C8-93860A1CBBB7}" type="datetime1">
              <a:rPr lang="en-US" smtClean="0"/>
              <a:t>9/7/2017</a:t>
            </a:fld>
            <a:endParaRPr lang="en-US"/>
          </a:p>
        </p:txBody>
      </p:sp>
      <p:sp>
        <p:nvSpPr>
          <p:cNvPr id="5" name="Footer Placeholder 4"/>
          <p:cNvSpPr>
            <a:spLocks noGrp="1"/>
          </p:cNvSpPr>
          <p:nvPr>
            <p:ph type="ftr" sz="quarter" idx="11"/>
          </p:nvPr>
        </p:nvSpPr>
        <p:spPr/>
        <p:txBody>
          <a:bodyPr/>
          <a:lstStyle/>
          <a:p>
            <a:r>
              <a:rPr lang="en-US" smtClean="0"/>
              <a:t>Presented by MangaRao</a:t>
            </a:r>
            <a:endParaRPr lang="en-US"/>
          </a:p>
        </p:txBody>
      </p:sp>
      <p:sp>
        <p:nvSpPr>
          <p:cNvPr id="6" name="Slide Number Placeholder 5"/>
          <p:cNvSpPr>
            <a:spLocks noGrp="1"/>
          </p:cNvSpPr>
          <p:nvPr>
            <p:ph type="sldNum" sz="quarter" idx="12"/>
          </p:nvPr>
        </p:nvSpPr>
        <p:spPr/>
        <p:txBody>
          <a:bodyPr/>
          <a:lstStyle/>
          <a:p>
            <a:fld id="{35BFF406-3737-46B9-A376-2F6246C6C410}" type="slidenum">
              <a:rPr lang="en-US" smtClean="0"/>
              <a:t>24</a:t>
            </a:fld>
            <a:endParaRPr lang="en-US"/>
          </a:p>
        </p:txBody>
      </p:sp>
      <p:pic>
        <p:nvPicPr>
          <p:cNvPr id="7" name="Picture 6"/>
          <p:cNvPicPr>
            <a:picLocks noChangeAspect="1"/>
          </p:cNvPicPr>
          <p:nvPr/>
        </p:nvPicPr>
        <p:blipFill>
          <a:blip r:embed="rId2"/>
          <a:stretch>
            <a:fillRect/>
          </a:stretch>
        </p:blipFill>
        <p:spPr>
          <a:xfrm>
            <a:off x="1021736" y="2170032"/>
            <a:ext cx="7095335" cy="3322608"/>
          </a:xfrm>
          <a:prstGeom prst="rect">
            <a:avLst/>
          </a:prstGeom>
        </p:spPr>
      </p:pic>
    </p:spTree>
    <p:extLst>
      <p:ext uri="{BB962C8B-B14F-4D97-AF65-F5344CB8AC3E}">
        <p14:creationId xmlns:p14="http://schemas.microsoft.com/office/powerpoint/2010/main" val="124087081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4) HttpSession interface</a:t>
            </a:r>
            <a:br>
              <a:rPr lang="en-US" dirty="0"/>
            </a:br>
            <a:r>
              <a:rPr lang="en-US" dirty="0"/>
              <a:t/>
            </a:r>
            <a:br>
              <a:rPr lang="en-US" dirty="0"/>
            </a:br>
            <a:endParaRPr lang="en-US" dirty="0"/>
          </a:p>
        </p:txBody>
      </p:sp>
      <p:sp>
        <p:nvSpPr>
          <p:cNvPr id="3" name="Content Placeholder 2"/>
          <p:cNvSpPr>
            <a:spLocks noGrp="1"/>
          </p:cNvSpPr>
          <p:nvPr>
            <p:ph type="subTitle" idx="1"/>
          </p:nvPr>
        </p:nvSpPr>
        <p:spPr/>
        <p:txBody>
          <a:bodyPr/>
          <a:lstStyle/>
          <a:p>
            <a:r>
              <a:rPr lang="en-US" dirty="0"/>
              <a:t>4) HttpSession interface</a:t>
            </a:r>
          </a:p>
          <a:p>
            <a:r>
              <a:rPr lang="en-US" dirty="0"/>
              <a:t/>
            </a:r>
            <a:br>
              <a:rPr lang="en-US" dirty="0"/>
            </a:br>
            <a:endParaRPr lang="en-US" dirty="0"/>
          </a:p>
        </p:txBody>
      </p:sp>
      <p:sp>
        <p:nvSpPr>
          <p:cNvPr id="4" name="Date Placeholder 3"/>
          <p:cNvSpPr>
            <a:spLocks noGrp="1"/>
          </p:cNvSpPr>
          <p:nvPr>
            <p:ph type="dt" sz="half" idx="10"/>
          </p:nvPr>
        </p:nvSpPr>
        <p:spPr/>
        <p:txBody>
          <a:bodyPr/>
          <a:lstStyle/>
          <a:p>
            <a:fld id="{503DAE4C-4195-4704-B7C8-93860A1CBBB7}" type="datetime1">
              <a:rPr lang="en-US" smtClean="0"/>
              <a:t>9/7/2017</a:t>
            </a:fld>
            <a:endParaRPr lang="en-US"/>
          </a:p>
        </p:txBody>
      </p:sp>
      <p:sp>
        <p:nvSpPr>
          <p:cNvPr id="5" name="Footer Placeholder 4"/>
          <p:cNvSpPr>
            <a:spLocks noGrp="1"/>
          </p:cNvSpPr>
          <p:nvPr>
            <p:ph type="ftr" sz="quarter" idx="11"/>
          </p:nvPr>
        </p:nvSpPr>
        <p:spPr/>
        <p:txBody>
          <a:bodyPr/>
          <a:lstStyle/>
          <a:p>
            <a:r>
              <a:rPr lang="en-US" smtClean="0"/>
              <a:t>Presented by MangaRao</a:t>
            </a:r>
            <a:endParaRPr lang="en-US"/>
          </a:p>
        </p:txBody>
      </p:sp>
      <p:sp>
        <p:nvSpPr>
          <p:cNvPr id="6" name="Slide Number Placeholder 5"/>
          <p:cNvSpPr>
            <a:spLocks noGrp="1"/>
          </p:cNvSpPr>
          <p:nvPr>
            <p:ph type="sldNum" sz="quarter" idx="12"/>
          </p:nvPr>
        </p:nvSpPr>
        <p:spPr/>
        <p:txBody>
          <a:bodyPr/>
          <a:lstStyle/>
          <a:p>
            <a:fld id="{35BFF406-3737-46B9-A376-2F6246C6C410}" type="slidenum">
              <a:rPr lang="en-US" smtClean="0"/>
              <a:t>240</a:t>
            </a:fld>
            <a:endParaRPr lang="en-US"/>
          </a:p>
        </p:txBody>
      </p:sp>
    </p:spTree>
    <p:extLst>
      <p:ext uri="{BB962C8B-B14F-4D97-AF65-F5344CB8AC3E}">
        <p14:creationId xmlns:p14="http://schemas.microsoft.com/office/powerpoint/2010/main" val="4016237175"/>
      </p:ext>
    </p:extLst>
  </p:cSld>
  <p:clrMapOvr>
    <a:masterClrMapping/>
  </p:clrMapOvr>
  <p:timing>
    <p:tnLst>
      <p:par>
        <p:cTn id="1" dur="indefinite" restart="never" nodeType="tmRoot"/>
      </p:par>
    </p:tn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HttpSession</a:t>
            </a:r>
            <a:endParaRPr lang="en-US" dirty="0"/>
          </a:p>
        </p:txBody>
      </p:sp>
      <p:sp>
        <p:nvSpPr>
          <p:cNvPr id="3" name="Content Placeholder 2"/>
          <p:cNvSpPr>
            <a:spLocks noGrp="1"/>
          </p:cNvSpPr>
          <p:nvPr>
            <p:ph idx="1"/>
          </p:nvPr>
        </p:nvSpPr>
        <p:spPr/>
        <p:txBody>
          <a:bodyPr/>
          <a:lstStyle/>
          <a:p>
            <a:r>
              <a:rPr lang="en-US" dirty="0"/>
              <a:t>In such case, container creates a session id for each </a:t>
            </a:r>
            <a:r>
              <a:rPr lang="en-US" dirty="0" err="1"/>
              <a:t>user.The</a:t>
            </a:r>
            <a:r>
              <a:rPr lang="en-US" dirty="0"/>
              <a:t> container uses this id to identify the particular </a:t>
            </a:r>
            <a:r>
              <a:rPr lang="en-US" dirty="0" err="1"/>
              <a:t>user.An</a:t>
            </a:r>
            <a:r>
              <a:rPr lang="en-US" dirty="0"/>
              <a:t> object of HttpSession can be used to perform two tasks:</a:t>
            </a:r>
          </a:p>
          <a:p>
            <a:r>
              <a:rPr lang="en-US" dirty="0"/>
              <a:t>bind objects</a:t>
            </a:r>
          </a:p>
          <a:p>
            <a:r>
              <a:rPr lang="en-US" dirty="0"/>
              <a:t>view and manipulate information about a session, such as the session identifier, creation time, and last accessed time.</a:t>
            </a:r>
          </a:p>
          <a:p>
            <a:endParaRPr lang="en-US" dirty="0"/>
          </a:p>
        </p:txBody>
      </p:sp>
      <p:sp>
        <p:nvSpPr>
          <p:cNvPr id="4" name="Date Placeholder 3"/>
          <p:cNvSpPr>
            <a:spLocks noGrp="1"/>
          </p:cNvSpPr>
          <p:nvPr>
            <p:ph type="dt" sz="half" idx="10"/>
          </p:nvPr>
        </p:nvSpPr>
        <p:spPr/>
        <p:txBody>
          <a:bodyPr/>
          <a:lstStyle/>
          <a:p>
            <a:fld id="{503DAE4C-4195-4704-B7C8-93860A1CBBB7}" type="datetime1">
              <a:rPr lang="en-US" smtClean="0"/>
              <a:t>9/7/2017</a:t>
            </a:fld>
            <a:endParaRPr lang="en-US"/>
          </a:p>
        </p:txBody>
      </p:sp>
      <p:sp>
        <p:nvSpPr>
          <p:cNvPr id="5" name="Footer Placeholder 4"/>
          <p:cNvSpPr>
            <a:spLocks noGrp="1"/>
          </p:cNvSpPr>
          <p:nvPr>
            <p:ph type="ftr" sz="quarter" idx="11"/>
          </p:nvPr>
        </p:nvSpPr>
        <p:spPr/>
        <p:txBody>
          <a:bodyPr/>
          <a:lstStyle/>
          <a:p>
            <a:r>
              <a:rPr lang="en-US" smtClean="0"/>
              <a:t>Presented by MangaRao</a:t>
            </a:r>
            <a:endParaRPr lang="en-US"/>
          </a:p>
        </p:txBody>
      </p:sp>
      <p:sp>
        <p:nvSpPr>
          <p:cNvPr id="6" name="Slide Number Placeholder 5"/>
          <p:cNvSpPr>
            <a:spLocks noGrp="1"/>
          </p:cNvSpPr>
          <p:nvPr>
            <p:ph type="sldNum" sz="quarter" idx="12"/>
          </p:nvPr>
        </p:nvSpPr>
        <p:spPr/>
        <p:txBody>
          <a:bodyPr/>
          <a:lstStyle/>
          <a:p>
            <a:fld id="{35BFF406-3737-46B9-A376-2F6246C6C410}" type="slidenum">
              <a:rPr lang="en-US" smtClean="0"/>
              <a:t>241</a:t>
            </a:fld>
            <a:endParaRPr lang="en-US"/>
          </a:p>
        </p:txBody>
      </p:sp>
    </p:spTree>
    <p:extLst>
      <p:ext uri="{BB962C8B-B14F-4D97-AF65-F5344CB8AC3E}">
        <p14:creationId xmlns:p14="http://schemas.microsoft.com/office/powerpoint/2010/main" val="2319016418"/>
      </p:ext>
    </p:extLst>
  </p:cSld>
  <p:clrMapOvr>
    <a:masterClrMapping/>
  </p:clrMapOvr>
  <p:timing>
    <p:tnLst>
      <p:par>
        <p:cTn id="1" dur="indefinite" restart="never" nodeType="tmRoot"/>
      </p:par>
    </p:tn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a:t>
            </a:r>
            <a:endParaRPr lang="en-US" dirty="0"/>
          </a:p>
        </p:txBody>
      </p:sp>
      <p:sp>
        <p:nvSpPr>
          <p:cNvPr id="4" name="Date Placeholder 3"/>
          <p:cNvSpPr>
            <a:spLocks noGrp="1"/>
          </p:cNvSpPr>
          <p:nvPr>
            <p:ph type="dt" sz="half" idx="10"/>
          </p:nvPr>
        </p:nvSpPr>
        <p:spPr/>
        <p:txBody>
          <a:bodyPr/>
          <a:lstStyle/>
          <a:p>
            <a:fld id="{503DAE4C-4195-4704-B7C8-93860A1CBBB7}" type="datetime1">
              <a:rPr lang="en-US" smtClean="0"/>
              <a:t>9/7/2017</a:t>
            </a:fld>
            <a:endParaRPr lang="en-US"/>
          </a:p>
        </p:txBody>
      </p:sp>
      <p:sp>
        <p:nvSpPr>
          <p:cNvPr id="5" name="Footer Placeholder 4"/>
          <p:cNvSpPr>
            <a:spLocks noGrp="1"/>
          </p:cNvSpPr>
          <p:nvPr>
            <p:ph type="ftr" sz="quarter" idx="11"/>
          </p:nvPr>
        </p:nvSpPr>
        <p:spPr/>
        <p:txBody>
          <a:bodyPr/>
          <a:lstStyle/>
          <a:p>
            <a:r>
              <a:rPr lang="en-US" smtClean="0"/>
              <a:t>Presented by MangaRao</a:t>
            </a:r>
            <a:endParaRPr lang="en-US"/>
          </a:p>
        </p:txBody>
      </p:sp>
      <p:sp>
        <p:nvSpPr>
          <p:cNvPr id="6" name="Slide Number Placeholder 5"/>
          <p:cNvSpPr>
            <a:spLocks noGrp="1"/>
          </p:cNvSpPr>
          <p:nvPr>
            <p:ph type="sldNum" sz="quarter" idx="12"/>
          </p:nvPr>
        </p:nvSpPr>
        <p:spPr/>
        <p:txBody>
          <a:bodyPr/>
          <a:lstStyle/>
          <a:p>
            <a:fld id="{35BFF406-3737-46B9-A376-2F6246C6C410}" type="slidenum">
              <a:rPr lang="en-US" smtClean="0"/>
              <a:t>242</a:t>
            </a:fld>
            <a:endParaRPr lang="en-US"/>
          </a:p>
        </p:txBody>
      </p:sp>
      <p:pic>
        <p:nvPicPr>
          <p:cNvPr id="26632" name="Picture 8" descr="HttpSession object"/>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966119" y="2801144"/>
            <a:ext cx="6019800" cy="2600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6805110"/>
      </p:ext>
    </p:extLst>
  </p:cSld>
  <p:clrMapOvr>
    <a:masterClrMapping/>
  </p:clrMapOvr>
  <p:timing>
    <p:tnLst>
      <p:par>
        <p:cTn id="1" dur="indefinite" restart="never" nodeType="tmRoot"/>
      </p:par>
    </p:tn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How to get the HttpSession object ?</a:t>
            </a:r>
            <a:br>
              <a:rPr lang="en-US" b="1" dirty="0"/>
            </a:br>
            <a:endParaRPr lang="en-US" dirty="0"/>
          </a:p>
        </p:txBody>
      </p:sp>
      <p:sp>
        <p:nvSpPr>
          <p:cNvPr id="3" name="Content Placeholder 2"/>
          <p:cNvSpPr>
            <a:spLocks noGrp="1"/>
          </p:cNvSpPr>
          <p:nvPr>
            <p:ph idx="1"/>
          </p:nvPr>
        </p:nvSpPr>
        <p:spPr/>
        <p:txBody>
          <a:bodyPr/>
          <a:lstStyle/>
          <a:p>
            <a:r>
              <a:rPr lang="en-US" dirty="0"/>
              <a:t>The HttpServletRequest interface provides two methods to get the object of HttpSession:</a:t>
            </a:r>
          </a:p>
          <a:p>
            <a:r>
              <a:rPr lang="en-US" b="1" dirty="0"/>
              <a:t>public HttpSession </a:t>
            </a:r>
            <a:r>
              <a:rPr lang="en-US" b="1" dirty="0" err="1"/>
              <a:t>getSession</a:t>
            </a:r>
            <a:r>
              <a:rPr lang="en-US" b="1" dirty="0"/>
              <a:t>():</a:t>
            </a:r>
            <a:r>
              <a:rPr lang="en-US" dirty="0"/>
              <a:t>Returns the current session associated with this request, or if the request does not have a session, creates one.</a:t>
            </a:r>
          </a:p>
          <a:p>
            <a:r>
              <a:rPr lang="en-US" b="1" dirty="0"/>
              <a:t>public HttpSession </a:t>
            </a:r>
            <a:r>
              <a:rPr lang="en-US" b="1" dirty="0" err="1"/>
              <a:t>getSession</a:t>
            </a:r>
            <a:r>
              <a:rPr lang="en-US" b="1" dirty="0"/>
              <a:t>(</a:t>
            </a:r>
            <a:r>
              <a:rPr lang="en-US" b="1" dirty="0" err="1"/>
              <a:t>boolean</a:t>
            </a:r>
            <a:r>
              <a:rPr lang="en-US" b="1" dirty="0"/>
              <a:t> create):</a:t>
            </a:r>
            <a:r>
              <a:rPr lang="en-US" dirty="0"/>
              <a:t>Returns the current HttpSession associated with this request or, if there is no current session and create is true, returns a new session.</a:t>
            </a:r>
          </a:p>
          <a:p>
            <a:endParaRPr lang="en-US" dirty="0"/>
          </a:p>
        </p:txBody>
      </p:sp>
      <p:sp>
        <p:nvSpPr>
          <p:cNvPr id="4" name="Date Placeholder 3"/>
          <p:cNvSpPr>
            <a:spLocks noGrp="1"/>
          </p:cNvSpPr>
          <p:nvPr>
            <p:ph type="dt" sz="half" idx="10"/>
          </p:nvPr>
        </p:nvSpPr>
        <p:spPr/>
        <p:txBody>
          <a:bodyPr/>
          <a:lstStyle/>
          <a:p>
            <a:fld id="{503DAE4C-4195-4704-B7C8-93860A1CBBB7}" type="datetime1">
              <a:rPr lang="en-US" smtClean="0"/>
              <a:t>9/7/2017</a:t>
            </a:fld>
            <a:endParaRPr lang="en-US"/>
          </a:p>
        </p:txBody>
      </p:sp>
      <p:sp>
        <p:nvSpPr>
          <p:cNvPr id="5" name="Footer Placeholder 4"/>
          <p:cNvSpPr>
            <a:spLocks noGrp="1"/>
          </p:cNvSpPr>
          <p:nvPr>
            <p:ph type="ftr" sz="quarter" idx="11"/>
          </p:nvPr>
        </p:nvSpPr>
        <p:spPr/>
        <p:txBody>
          <a:bodyPr/>
          <a:lstStyle/>
          <a:p>
            <a:r>
              <a:rPr lang="en-US" smtClean="0"/>
              <a:t>Presented by MangaRao</a:t>
            </a:r>
            <a:endParaRPr lang="en-US"/>
          </a:p>
        </p:txBody>
      </p:sp>
      <p:sp>
        <p:nvSpPr>
          <p:cNvPr id="6" name="Slide Number Placeholder 5"/>
          <p:cNvSpPr>
            <a:spLocks noGrp="1"/>
          </p:cNvSpPr>
          <p:nvPr>
            <p:ph type="sldNum" sz="quarter" idx="12"/>
          </p:nvPr>
        </p:nvSpPr>
        <p:spPr/>
        <p:txBody>
          <a:bodyPr/>
          <a:lstStyle/>
          <a:p>
            <a:fld id="{35BFF406-3737-46B9-A376-2F6246C6C410}" type="slidenum">
              <a:rPr lang="en-US" smtClean="0"/>
              <a:t>243</a:t>
            </a:fld>
            <a:endParaRPr lang="en-US"/>
          </a:p>
        </p:txBody>
      </p:sp>
    </p:spTree>
    <p:extLst>
      <p:ext uri="{BB962C8B-B14F-4D97-AF65-F5344CB8AC3E}">
        <p14:creationId xmlns:p14="http://schemas.microsoft.com/office/powerpoint/2010/main" val="2529025462"/>
      </p:ext>
    </p:extLst>
  </p:cSld>
  <p:clrMapOvr>
    <a:masterClrMapping/>
  </p:clrMapOvr>
  <p:timing>
    <p:tnLst>
      <p:par>
        <p:cTn id="1" dur="indefinite" restart="never" nodeType="tmRoot"/>
      </p:par>
    </p:tn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Differences among </a:t>
            </a:r>
            <a:r>
              <a:rPr lang="en-US" dirty="0" err="1" smtClean="0"/>
              <a:t>getSession</a:t>
            </a:r>
            <a:r>
              <a:rPr lang="en-US" dirty="0" smtClean="0"/>
              <a:t>(), </a:t>
            </a:r>
            <a:r>
              <a:rPr lang="en-US" dirty="0" err="1" smtClean="0"/>
              <a:t>getSession</a:t>
            </a:r>
            <a:r>
              <a:rPr lang="en-US" dirty="0" smtClean="0"/>
              <a:t>(true), and </a:t>
            </a:r>
            <a:r>
              <a:rPr lang="en-US" dirty="0" err="1" smtClean="0"/>
              <a:t>getSession</a:t>
            </a:r>
            <a:r>
              <a:rPr lang="en-US" dirty="0" smtClean="0"/>
              <a:t>(false);</a:t>
            </a:r>
            <a:endParaRPr lang="en-US" dirty="0"/>
          </a:p>
        </p:txBody>
      </p:sp>
      <p:sp>
        <p:nvSpPr>
          <p:cNvPr id="3" name="Content Placeholder 2"/>
          <p:cNvSpPr>
            <a:spLocks noGrp="1"/>
          </p:cNvSpPr>
          <p:nvPr>
            <p:ph idx="1"/>
          </p:nvPr>
        </p:nvSpPr>
        <p:spPr/>
        <p:txBody>
          <a:bodyPr/>
          <a:lstStyle/>
          <a:p>
            <a:r>
              <a:rPr lang="en-US" dirty="0" err="1"/>
              <a:t>getSession</a:t>
            </a:r>
            <a:r>
              <a:rPr lang="en-US" dirty="0"/>
              <a:t>() --. </a:t>
            </a:r>
            <a:r>
              <a:rPr lang="en-US" dirty="0" err="1"/>
              <a:t>getSession</a:t>
            </a:r>
            <a:r>
              <a:rPr lang="en-US" dirty="0"/>
              <a:t>(true);</a:t>
            </a:r>
          </a:p>
          <a:p>
            <a:r>
              <a:rPr lang="en-US" dirty="0" err="1"/>
              <a:t>getSession</a:t>
            </a:r>
            <a:r>
              <a:rPr lang="en-US" dirty="0"/>
              <a:t>(true);</a:t>
            </a:r>
          </a:p>
          <a:p>
            <a:r>
              <a:rPr lang="en-US" dirty="0"/>
              <a:t>if the session object is already created, it returns the</a:t>
            </a:r>
          </a:p>
          <a:p>
            <a:r>
              <a:rPr lang="en-US" dirty="0"/>
              <a:t>same object, else it creates new one</a:t>
            </a:r>
          </a:p>
          <a:p>
            <a:endParaRPr lang="en-US" dirty="0"/>
          </a:p>
          <a:p>
            <a:r>
              <a:rPr lang="en-US" dirty="0" err="1"/>
              <a:t>getSession</a:t>
            </a:r>
            <a:r>
              <a:rPr lang="en-US" dirty="0"/>
              <a:t>(false);</a:t>
            </a:r>
          </a:p>
          <a:p>
            <a:r>
              <a:rPr lang="en-US" dirty="0"/>
              <a:t>if the session object is already created, it returns the</a:t>
            </a:r>
          </a:p>
          <a:p>
            <a:r>
              <a:rPr lang="en-US" dirty="0"/>
              <a:t>same object, else it doesn't create new one</a:t>
            </a:r>
          </a:p>
        </p:txBody>
      </p:sp>
      <p:sp>
        <p:nvSpPr>
          <p:cNvPr id="4" name="Date Placeholder 3"/>
          <p:cNvSpPr>
            <a:spLocks noGrp="1"/>
          </p:cNvSpPr>
          <p:nvPr>
            <p:ph type="dt" sz="half" idx="10"/>
          </p:nvPr>
        </p:nvSpPr>
        <p:spPr/>
        <p:txBody>
          <a:bodyPr/>
          <a:lstStyle/>
          <a:p>
            <a:fld id="{503DAE4C-4195-4704-B7C8-93860A1CBBB7}" type="datetime1">
              <a:rPr lang="en-US" smtClean="0"/>
              <a:t>9/7/2017</a:t>
            </a:fld>
            <a:endParaRPr lang="en-US"/>
          </a:p>
        </p:txBody>
      </p:sp>
      <p:sp>
        <p:nvSpPr>
          <p:cNvPr id="5" name="Footer Placeholder 4"/>
          <p:cNvSpPr>
            <a:spLocks noGrp="1"/>
          </p:cNvSpPr>
          <p:nvPr>
            <p:ph type="ftr" sz="quarter" idx="11"/>
          </p:nvPr>
        </p:nvSpPr>
        <p:spPr/>
        <p:txBody>
          <a:bodyPr/>
          <a:lstStyle/>
          <a:p>
            <a:r>
              <a:rPr lang="en-US" smtClean="0"/>
              <a:t>Presented by MangaRao</a:t>
            </a:r>
            <a:endParaRPr lang="en-US"/>
          </a:p>
        </p:txBody>
      </p:sp>
      <p:sp>
        <p:nvSpPr>
          <p:cNvPr id="6" name="Slide Number Placeholder 5"/>
          <p:cNvSpPr>
            <a:spLocks noGrp="1"/>
          </p:cNvSpPr>
          <p:nvPr>
            <p:ph type="sldNum" sz="quarter" idx="12"/>
          </p:nvPr>
        </p:nvSpPr>
        <p:spPr/>
        <p:txBody>
          <a:bodyPr/>
          <a:lstStyle/>
          <a:p>
            <a:fld id="{35BFF406-3737-46B9-A376-2F6246C6C410}" type="slidenum">
              <a:rPr lang="en-US" smtClean="0"/>
              <a:t>244</a:t>
            </a:fld>
            <a:endParaRPr lang="en-US"/>
          </a:p>
        </p:txBody>
      </p:sp>
    </p:spTree>
    <p:extLst>
      <p:ext uri="{BB962C8B-B14F-4D97-AF65-F5344CB8AC3E}">
        <p14:creationId xmlns:p14="http://schemas.microsoft.com/office/powerpoint/2010/main" val="2398473781"/>
      </p:ext>
    </p:extLst>
  </p:cSld>
  <p:clrMapOvr>
    <a:masterClrMapping/>
  </p:clrMapOvr>
  <p:timing>
    <p:tnLst>
      <p:par>
        <p:cTn id="1" dur="indefinite" restart="never" nodeType="tmRoot"/>
      </p:par>
    </p:tn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Commonly used methods of HttpSession interface</a:t>
            </a:r>
            <a:br>
              <a:rPr lang="en-US" b="1" dirty="0"/>
            </a:br>
            <a:endParaRPr lang="en-US" dirty="0"/>
          </a:p>
        </p:txBody>
      </p:sp>
      <p:sp>
        <p:nvSpPr>
          <p:cNvPr id="3" name="Content Placeholder 2"/>
          <p:cNvSpPr>
            <a:spLocks noGrp="1"/>
          </p:cNvSpPr>
          <p:nvPr>
            <p:ph idx="1"/>
          </p:nvPr>
        </p:nvSpPr>
        <p:spPr/>
        <p:txBody>
          <a:bodyPr/>
          <a:lstStyle/>
          <a:p>
            <a:r>
              <a:rPr lang="en-US" b="1" dirty="0"/>
              <a:t>public String </a:t>
            </a:r>
            <a:r>
              <a:rPr lang="en-US" b="1" dirty="0" err="1"/>
              <a:t>getId</a:t>
            </a:r>
            <a:r>
              <a:rPr lang="en-US" b="1" dirty="0"/>
              <a:t>():</a:t>
            </a:r>
            <a:r>
              <a:rPr lang="en-US" dirty="0"/>
              <a:t>Returns a string containing the unique identifier value.</a:t>
            </a:r>
          </a:p>
          <a:p>
            <a:r>
              <a:rPr lang="en-US" b="1" dirty="0"/>
              <a:t>public long </a:t>
            </a:r>
            <a:r>
              <a:rPr lang="en-US" b="1" dirty="0" err="1"/>
              <a:t>getCreationTime</a:t>
            </a:r>
            <a:r>
              <a:rPr lang="en-US" b="1" dirty="0"/>
              <a:t>():</a:t>
            </a:r>
            <a:r>
              <a:rPr lang="en-US" dirty="0"/>
              <a:t>Returns the time when this session was created, measured in milliseconds since midnight January 1, 1970 GMT.</a:t>
            </a:r>
          </a:p>
          <a:p>
            <a:r>
              <a:rPr lang="en-US" b="1" dirty="0"/>
              <a:t>public long </a:t>
            </a:r>
            <a:r>
              <a:rPr lang="en-US" b="1" dirty="0" err="1"/>
              <a:t>getLastAccessedTime</a:t>
            </a:r>
            <a:r>
              <a:rPr lang="en-US" b="1" dirty="0"/>
              <a:t>():</a:t>
            </a:r>
            <a:r>
              <a:rPr lang="en-US" dirty="0"/>
              <a:t>Returns the last time the client sent a request associated with this session, as the number of milliseconds since midnight January 1, 1970 GMT.</a:t>
            </a:r>
          </a:p>
          <a:p>
            <a:r>
              <a:rPr lang="en-US" b="1" dirty="0"/>
              <a:t>public void invalidate():</a:t>
            </a:r>
            <a:r>
              <a:rPr lang="en-US" dirty="0"/>
              <a:t>Invalidates this session then unbinds any objects bound to it.</a:t>
            </a:r>
          </a:p>
          <a:p>
            <a:endParaRPr lang="en-US" dirty="0"/>
          </a:p>
        </p:txBody>
      </p:sp>
      <p:sp>
        <p:nvSpPr>
          <p:cNvPr id="4" name="Date Placeholder 3"/>
          <p:cNvSpPr>
            <a:spLocks noGrp="1"/>
          </p:cNvSpPr>
          <p:nvPr>
            <p:ph type="dt" sz="half" idx="10"/>
          </p:nvPr>
        </p:nvSpPr>
        <p:spPr/>
        <p:txBody>
          <a:bodyPr/>
          <a:lstStyle/>
          <a:p>
            <a:fld id="{503DAE4C-4195-4704-B7C8-93860A1CBBB7}" type="datetime1">
              <a:rPr lang="en-US" smtClean="0"/>
              <a:t>9/7/2017</a:t>
            </a:fld>
            <a:endParaRPr lang="en-US"/>
          </a:p>
        </p:txBody>
      </p:sp>
      <p:sp>
        <p:nvSpPr>
          <p:cNvPr id="5" name="Footer Placeholder 4"/>
          <p:cNvSpPr>
            <a:spLocks noGrp="1"/>
          </p:cNvSpPr>
          <p:nvPr>
            <p:ph type="ftr" sz="quarter" idx="11"/>
          </p:nvPr>
        </p:nvSpPr>
        <p:spPr/>
        <p:txBody>
          <a:bodyPr/>
          <a:lstStyle/>
          <a:p>
            <a:r>
              <a:rPr lang="en-US" smtClean="0"/>
              <a:t>Presented by MangaRao</a:t>
            </a:r>
            <a:endParaRPr lang="en-US"/>
          </a:p>
        </p:txBody>
      </p:sp>
      <p:sp>
        <p:nvSpPr>
          <p:cNvPr id="6" name="Slide Number Placeholder 5"/>
          <p:cNvSpPr>
            <a:spLocks noGrp="1"/>
          </p:cNvSpPr>
          <p:nvPr>
            <p:ph type="sldNum" sz="quarter" idx="12"/>
          </p:nvPr>
        </p:nvSpPr>
        <p:spPr/>
        <p:txBody>
          <a:bodyPr/>
          <a:lstStyle/>
          <a:p>
            <a:fld id="{35BFF406-3737-46B9-A376-2F6246C6C410}" type="slidenum">
              <a:rPr lang="en-US" smtClean="0"/>
              <a:t>245</a:t>
            </a:fld>
            <a:endParaRPr lang="en-US"/>
          </a:p>
        </p:txBody>
      </p:sp>
    </p:spTree>
    <p:extLst>
      <p:ext uri="{BB962C8B-B14F-4D97-AF65-F5344CB8AC3E}">
        <p14:creationId xmlns:p14="http://schemas.microsoft.com/office/powerpoint/2010/main" val="653603182"/>
      </p:ext>
    </p:extLst>
  </p:cSld>
  <p:clrMapOvr>
    <a:masterClrMapping/>
  </p:clrMapOvr>
  <p:timing>
    <p:tnLst>
      <p:par>
        <p:cTn id="1" dur="indefinite" restart="never" nodeType="tmRoot"/>
      </p:par>
    </p:tn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of using HttpSession</a:t>
            </a:r>
            <a:br>
              <a:rPr lang="en-US" dirty="0"/>
            </a:br>
            <a:endParaRPr lang="en-US" dirty="0"/>
          </a:p>
        </p:txBody>
      </p:sp>
      <p:sp>
        <p:nvSpPr>
          <p:cNvPr id="3" name="Content Placeholder 2"/>
          <p:cNvSpPr>
            <a:spLocks noGrp="1"/>
          </p:cNvSpPr>
          <p:nvPr>
            <p:ph idx="1"/>
          </p:nvPr>
        </p:nvSpPr>
        <p:spPr/>
        <p:txBody>
          <a:bodyPr/>
          <a:lstStyle/>
          <a:p>
            <a:r>
              <a:rPr lang="en-US" dirty="0"/>
              <a:t>In this example, we are setting the attribute in the session scope in one servlet and getting that value from the session scope in another servlet. To set the attribute in the session scope, we have used the setAttribute() method of HttpSession interface and to get the attribute, we have used the getAttribute method.</a:t>
            </a:r>
          </a:p>
        </p:txBody>
      </p:sp>
      <p:sp>
        <p:nvSpPr>
          <p:cNvPr id="4" name="Date Placeholder 3"/>
          <p:cNvSpPr>
            <a:spLocks noGrp="1"/>
          </p:cNvSpPr>
          <p:nvPr>
            <p:ph type="dt" sz="half" idx="10"/>
          </p:nvPr>
        </p:nvSpPr>
        <p:spPr/>
        <p:txBody>
          <a:bodyPr/>
          <a:lstStyle/>
          <a:p>
            <a:fld id="{503DAE4C-4195-4704-B7C8-93860A1CBBB7}" type="datetime1">
              <a:rPr lang="en-US" smtClean="0"/>
              <a:t>9/7/2017</a:t>
            </a:fld>
            <a:endParaRPr lang="en-US"/>
          </a:p>
        </p:txBody>
      </p:sp>
      <p:sp>
        <p:nvSpPr>
          <p:cNvPr id="5" name="Footer Placeholder 4"/>
          <p:cNvSpPr>
            <a:spLocks noGrp="1"/>
          </p:cNvSpPr>
          <p:nvPr>
            <p:ph type="ftr" sz="quarter" idx="11"/>
          </p:nvPr>
        </p:nvSpPr>
        <p:spPr/>
        <p:txBody>
          <a:bodyPr/>
          <a:lstStyle/>
          <a:p>
            <a:r>
              <a:rPr lang="en-US" smtClean="0"/>
              <a:t>Presented by MangaRao</a:t>
            </a:r>
            <a:endParaRPr lang="en-US"/>
          </a:p>
        </p:txBody>
      </p:sp>
      <p:sp>
        <p:nvSpPr>
          <p:cNvPr id="6" name="Slide Number Placeholder 5"/>
          <p:cNvSpPr>
            <a:spLocks noGrp="1"/>
          </p:cNvSpPr>
          <p:nvPr>
            <p:ph type="sldNum" sz="quarter" idx="12"/>
          </p:nvPr>
        </p:nvSpPr>
        <p:spPr/>
        <p:txBody>
          <a:bodyPr/>
          <a:lstStyle/>
          <a:p>
            <a:fld id="{35BFF406-3737-46B9-A376-2F6246C6C410}" type="slidenum">
              <a:rPr lang="en-US" smtClean="0"/>
              <a:t>246</a:t>
            </a:fld>
            <a:endParaRPr lang="en-US"/>
          </a:p>
        </p:txBody>
      </p:sp>
    </p:spTree>
    <p:extLst>
      <p:ext uri="{BB962C8B-B14F-4D97-AF65-F5344CB8AC3E}">
        <p14:creationId xmlns:p14="http://schemas.microsoft.com/office/powerpoint/2010/main" val="3965166546"/>
      </p:ext>
    </p:extLst>
  </p:cSld>
  <p:clrMapOvr>
    <a:masterClrMapping/>
  </p:clrMapOvr>
  <p:timing>
    <p:tnLst>
      <p:par>
        <p:cTn id="1" dur="indefinite" restart="never" nodeType="tmRoot"/>
      </p:par>
    </p:tn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a:t>index.html</a:t>
            </a:r>
          </a:p>
        </p:txBody>
      </p:sp>
      <p:sp>
        <p:nvSpPr>
          <p:cNvPr id="3" name="Content Placeholder 2"/>
          <p:cNvSpPr>
            <a:spLocks noGrp="1"/>
          </p:cNvSpPr>
          <p:nvPr>
            <p:ph idx="1"/>
          </p:nvPr>
        </p:nvSpPr>
        <p:spPr/>
        <p:txBody>
          <a:bodyPr/>
          <a:lstStyle/>
          <a:p>
            <a:r>
              <a:rPr lang="en-US" dirty="0"/>
              <a:t>&lt;form action="servlet1"&gt;  </a:t>
            </a:r>
          </a:p>
          <a:p>
            <a:r>
              <a:rPr lang="en-US" dirty="0"/>
              <a:t>Name:&lt;input type="text" name="</a:t>
            </a:r>
            <a:r>
              <a:rPr lang="en-US" dirty="0" err="1"/>
              <a:t>userName</a:t>
            </a:r>
            <a:r>
              <a:rPr lang="en-US" dirty="0"/>
              <a:t>"/&gt;&lt;</a:t>
            </a:r>
            <a:r>
              <a:rPr lang="en-US" dirty="0" err="1"/>
              <a:t>br</a:t>
            </a:r>
            <a:r>
              <a:rPr lang="en-US" dirty="0"/>
              <a:t>/&gt;  </a:t>
            </a:r>
          </a:p>
          <a:p>
            <a:r>
              <a:rPr lang="en-US" dirty="0"/>
              <a:t>&lt;input type="submit" value="go"/&gt;  </a:t>
            </a:r>
          </a:p>
          <a:p>
            <a:r>
              <a:rPr lang="en-US" dirty="0"/>
              <a:t>&lt;/form&gt;  </a:t>
            </a:r>
          </a:p>
          <a:p>
            <a:endParaRPr lang="en-US" dirty="0"/>
          </a:p>
        </p:txBody>
      </p:sp>
      <p:sp>
        <p:nvSpPr>
          <p:cNvPr id="4" name="Date Placeholder 3"/>
          <p:cNvSpPr>
            <a:spLocks noGrp="1"/>
          </p:cNvSpPr>
          <p:nvPr>
            <p:ph type="dt" sz="half" idx="10"/>
          </p:nvPr>
        </p:nvSpPr>
        <p:spPr/>
        <p:txBody>
          <a:bodyPr/>
          <a:lstStyle/>
          <a:p>
            <a:fld id="{503DAE4C-4195-4704-B7C8-93860A1CBBB7}" type="datetime1">
              <a:rPr lang="en-US" smtClean="0"/>
              <a:t>9/7/2017</a:t>
            </a:fld>
            <a:endParaRPr lang="en-US"/>
          </a:p>
        </p:txBody>
      </p:sp>
      <p:sp>
        <p:nvSpPr>
          <p:cNvPr id="5" name="Footer Placeholder 4"/>
          <p:cNvSpPr>
            <a:spLocks noGrp="1"/>
          </p:cNvSpPr>
          <p:nvPr>
            <p:ph type="ftr" sz="quarter" idx="11"/>
          </p:nvPr>
        </p:nvSpPr>
        <p:spPr/>
        <p:txBody>
          <a:bodyPr/>
          <a:lstStyle/>
          <a:p>
            <a:r>
              <a:rPr lang="en-US" smtClean="0"/>
              <a:t>Presented by MangaRao</a:t>
            </a:r>
            <a:endParaRPr lang="en-US"/>
          </a:p>
        </p:txBody>
      </p:sp>
      <p:sp>
        <p:nvSpPr>
          <p:cNvPr id="6" name="Slide Number Placeholder 5"/>
          <p:cNvSpPr>
            <a:spLocks noGrp="1"/>
          </p:cNvSpPr>
          <p:nvPr>
            <p:ph type="sldNum" sz="quarter" idx="12"/>
          </p:nvPr>
        </p:nvSpPr>
        <p:spPr/>
        <p:txBody>
          <a:bodyPr/>
          <a:lstStyle/>
          <a:p>
            <a:fld id="{35BFF406-3737-46B9-A376-2F6246C6C410}" type="slidenum">
              <a:rPr lang="en-US" smtClean="0"/>
              <a:t>247</a:t>
            </a:fld>
            <a:endParaRPr lang="en-US"/>
          </a:p>
        </p:txBody>
      </p:sp>
    </p:spTree>
    <p:extLst>
      <p:ext uri="{BB962C8B-B14F-4D97-AF65-F5344CB8AC3E}">
        <p14:creationId xmlns:p14="http://schemas.microsoft.com/office/powerpoint/2010/main" val="3180511654"/>
      </p:ext>
    </p:extLst>
  </p:cSld>
  <p:clrMapOvr>
    <a:masterClrMapping/>
  </p:clrMapOvr>
  <p:timing>
    <p:tnLst>
      <p:par>
        <p:cTn id="1" dur="indefinite" restart="never" nodeType="tmRoot"/>
      </p:par>
    </p:tn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FirstServlet.java</a:t>
            </a:r>
            <a:br>
              <a:rPr lang="en-US" b="1" dirty="0"/>
            </a:br>
            <a:endParaRPr lang="en-US" dirty="0"/>
          </a:p>
        </p:txBody>
      </p:sp>
      <p:sp>
        <p:nvSpPr>
          <p:cNvPr id="3" name="Content Placeholder 2"/>
          <p:cNvSpPr>
            <a:spLocks noGrp="1"/>
          </p:cNvSpPr>
          <p:nvPr>
            <p:ph idx="1"/>
          </p:nvPr>
        </p:nvSpPr>
        <p:spPr/>
        <p:txBody>
          <a:bodyPr/>
          <a:lstStyle/>
          <a:p>
            <a:r>
              <a:rPr lang="en-US" dirty="0"/>
              <a:t>String n=</a:t>
            </a:r>
            <a:r>
              <a:rPr lang="en-US" dirty="0" err="1"/>
              <a:t>request.getParameter</a:t>
            </a:r>
            <a:r>
              <a:rPr lang="en-US" dirty="0"/>
              <a:t>("</a:t>
            </a:r>
            <a:r>
              <a:rPr lang="en-US" dirty="0" err="1"/>
              <a:t>userName</a:t>
            </a:r>
            <a:r>
              <a:rPr lang="en-US" dirty="0"/>
              <a:t>");  </a:t>
            </a:r>
          </a:p>
          <a:p>
            <a:r>
              <a:rPr lang="en-US" dirty="0"/>
              <a:t>        </a:t>
            </a:r>
            <a:r>
              <a:rPr lang="en-US" dirty="0" err="1"/>
              <a:t>out.print</a:t>
            </a:r>
            <a:r>
              <a:rPr lang="en-US" dirty="0"/>
              <a:t>("Welcome "+n);  </a:t>
            </a:r>
          </a:p>
          <a:p>
            <a:r>
              <a:rPr lang="en-US" dirty="0"/>
              <a:t>          </a:t>
            </a:r>
          </a:p>
          <a:p>
            <a:r>
              <a:rPr lang="en-US" dirty="0"/>
              <a:t>        HttpSession session=</a:t>
            </a:r>
            <a:r>
              <a:rPr lang="en-US" dirty="0" err="1"/>
              <a:t>request.getSession</a:t>
            </a:r>
            <a:r>
              <a:rPr lang="en-US" dirty="0"/>
              <a:t>();  </a:t>
            </a:r>
          </a:p>
          <a:p>
            <a:r>
              <a:rPr lang="en-US" dirty="0"/>
              <a:t>        </a:t>
            </a:r>
            <a:r>
              <a:rPr lang="en-US" dirty="0" err="1"/>
              <a:t>session.setAttribute</a:t>
            </a:r>
            <a:r>
              <a:rPr lang="en-US" dirty="0"/>
              <a:t>("</a:t>
            </a:r>
            <a:r>
              <a:rPr lang="en-US" dirty="0" err="1"/>
              <a:t>uname</a:t>
            </a:r>
            <a:r>
              <a:rPr lang="en-US" dirty="0"/>
              <a:t>",n);  </a:t>
            </a:r>
          </a:p>
          <a:p>
            <a:r>
              <a:rPr lang="en-US" dirty="0"/>
              <a:t>  </a:t>
            </a:r>
          </a:p>
          <a:p>
            <a:r>
              <a:rPr lang="en-US" dirty="0"/>
              <a:t>        </a:t>
            </a:r>
            <a:r>
              <a:rPr lang="en-US" dirty="0" err="1"/>
              <a:t>out.print</a:t>
            </a:r>
            <a:r>
              <a:rPr lang="en-US" dirty="0"/>
              <a:t>("&lt;a </a:t>
            </a:r>
            <a:r>
              <a:rPr lang="en-US" dirty="0" err="1"/>
              <a:t>href</a:t>
            </a:r>
            <a:r>
              <a:rPr lang="en-US" dirty="0"/>
              <a:t>='servlet2'&gt;visit&lt;/a&gt;");  </a:t>
            </a:r>
          </a:p>
          <a:p>
            <a:endParaRPr lang="en-US" dirty="0"/>
          </a:p>
        </p:txBody>
      </p:sp>
      <p:sp>
        <p:nvSpPr>
          <p:cNvPr id="4" name="Date Placeholder 3"/>
          <p:cNvSpPr>
            <a:spLocks noGrp="1"/>
          </p:cNvSpPr>
          <p:nvPr>
            <p:ph type="dt" sz="half" idx="10"/>
          </p:nvPr>
        </p:nvSpPr>
        <p:spPr/>
        <p:txBody>
          <a:bodyPr/>
          <a:lstStyle/>
          <a:p>
            <a:fld id="{503DAE4C-4195-4704-B7C8-93860A1CBBB7}" type="datetime1">
              <a:rPr lang="en-US" smtClean="0"/>
              <a:t>9/7/2017</a:t>
            </a:fld>
            <a:endParaRPr lang="en-US"/>
          </a:p>
        </p:txBody>
      </p:sp>
      <p:sp>
        <p:nvSpPr>
          <p:cNvPr id="5" name="Footer Placeholder 4"/>
          <p:cNvSpPr>
            <a:spLocks noGrp="1"/>
          </p:cNvSpPr>
          <p:nvPr>
            <p:ph type="ftr" sz="quarter" idx="11"/>
          </p:nvPr>
        </p:nvSpPr>
        <p:spPr/>
        <p:txBody>
          <a:bodyPr/>
          <a:lstStyle/>
          <a:p>
            <a:r>
              <a:rPr lang="en-US" smtClean="0"/>
              <a:t>Presented by MangaRao</a:t>
            </a:r>
            <a:endParaRPr lang="en-US"/>
          </a:p>
        </p:txBody>
      </p:sp>
      <p:sp>
        <p:nvSpPr>
          <p:cNvPr id="6" name="Slide Number Placeholder 5"/>
          <p:cNvSpPr>
            <a:spLocks noGrp="1"/>
          </p:cNvSpPr>
          <p:nvPr>
            <p:ph type="sldNum" sz="quarter" idx="12"/>
          </p:nvPr>
        </p:nvSpPr>
        <p:spPr/>
        <p:txBody>
          <a:bodyPr/>
          <a:lstStyle/>
          <a:p>
            <a:fld id="{35BFF406-3737-46B9-A376-2F6246C6C410}" type="slidenum">
              <a:rPr lang="en-US" smtClean="0"/>
              <a:t>248</a:t>
            </a:fld>
            <a:endParaRPr lang="en-US"/>
          </a:p>
        </p:txBody>
      </p:sp>
    </p:spTree>
    <p:extLst>
      <p:ext uri="{BB962C8B-B14F-4D97-AF65-F5344CB8AC3E}">
        <p14:creationId xmlns:p14="http://schemas.microsoft.com/office/powerpoint/2010/main" val="197149567"/>
      </p:ext>
    </p:extLst>
  </p:cSld>
  <p:clrMapOvr>
    <a:masterClrMapping/>
  </p:clrMapOvr>
  <p:timing>
    <p:tnLst>
      <p:par>
        <p:cTn id="1" dur="indefinite" restart="never" nodeType="tmRoot"/>
      </p:par>
    </p:tn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SecondServlet.java</a:t>
            </a:r>
            <a:br>
              <a:rPr lang="en-US" b="1" dirty="0"/>
            </a:br>
            <a:endParaRPr lang="en-US" dirty="0"/>
          </a:p>
        </p:txBody>
      </p:sp>
      <p:sp>
        <p:nvSpPr>
          <p:cNvPr id="3" name="Content Placeholder 2"/>
          <p:cNvSpPr>
            <a:spLocks noGrp="1"/>
          </p:cNvSpPr>
          <p:nvPr>
            <p:ph idx="1"/>
          </p:nvPr>
        </p:nvSpPr>
        <p:spPr/>
        <p:txBody>
          <a:bodyPr/>
          <a:lstStyle/>
          <a:p>
            <a:r>
              <a:rPr lang="en-US" dirty="0"/>
              <a:t> HttpSession session=</a:t>
            </a:r>
            <a:r>
              <a:rPr lang="en-US" dirty="0" err="1"/>
              <a:t>request.getSession</a:t>
            </a:r>
            <a:r>
              <a:rPr lang="en-US" dirty="0"/>
              <a:t>(</a:t>
            </a:r>
            <a:r>
              <a:rPr lang="en-US" b="1" dirty="0"/>
              <a:t>false</a:t>
            </a:r>
            <a:r>
              <a:rPr lang="en-US" dirty="0"/>
              <a:t>);  </a:t>
            </a:r>
          </a:p>
          <a:p>
            <a:r>
              <a:rPr lang="en-US" dirty="0"/>
              <a:t>        String n=(String)</a:t>
            </a:r>
            <a:r>
              <a:rPr lang="en-US" dirty="0" err="1"/>
              <a:t>session.getAttribute</a:t>
            </a:r>
            <a:r>
              <a:rPr lang="en-US" dirty="0"/>
              <a:t>("</a:t>
            </a:r>
            <a:r>
              <a:rPr lang="en-US" dirty="0" err="1"/>
              <a:t>uname</a:t>
            </a:r>
            <a:r>
              <a:rPr lang="en-US" dirty="0"/>
              <a:t>");  </a:t>
            </a:r>
          </a:p>
          <a:p>
            <a:r>
              <a:rPr lang="en-US" dirty="0"/>
              <a:t>        </a:t>
            </a:r>
            <a:r>
              <a:rPr lang="en-US" dirty="0" err="1"/>
              <a:t>out.print</a:t>
            </a:r>
            <a:r>
              <a:rPr lang="en-US" dirty="0"/>
              <a:t>("Hello "+n);  </a:t>
            </a:r>
          </a:p>
          <a:p>
            <a:endParaRPr lang="en-US" dirty="0"/>
          </a:p>
        </p:txBody>
      </p:sp>
      <p:sp>
        <p:nvSpPr>
          <p:cNvPr id="4" name="Date Placeholder 3"/>
          <p:cNvSpPr>
            <a:spLocks noGrp="1"/>
          </p:cNvSpPr>
          <p:nvPr>
            <p:ph type="dt" sz="half" idx="10"/>
          </p:nvPr>
        </p:nvSpPr>
        <p:spPr/>
        <p:txBody>
          <a:bodyPr/>
          <a:lstStyle/>
          <a:p>
            <a:fld id="{503DAE4C-4195-4704-B7C8-93860A1CBBB7}" type="datetime1">
              <a:rPr lang="en-US" smtClean="0"/>
              <a:t>9/7/2017</a:t>
            </a:fld>
            <a:endParaRPr lang="en-US"/>
          </a:p>
        </p:txBody>
      </p:sp>
      <p:sp>
        <p:nvSpPr>
          <p:cNvPr id="5" name="Footer Placeholder 4"/>
          <p:cNvSpPr>
            <a:spLocks noGrp="1"/>
          </p:cNvSpPr>
          <p:nvPr>
            <p:ph type="ftr" sz="quarter" idx="11"/>
          </p:nvPr>
        </p:nvSpPr>
        <p:spPr/>
        <p:txBody>
          <a:bodyPr/>
          <a:lstStyle/>
          <a:p>
            <a:r>
              <a:rPr lang="en-US" smtClean="0"/>
              <a:t>Presented by MangaRao</a:t>
            </a:r>
            <a:endParaRPr lang="en-US"/>
          </a:p>
        </p:txBody>
      </p:sp>
      <p:sp>
        <p:nvSpPr>
          <p:cNvPr id="6" name="Slide Number Placeholder 5"/>
          <p:cNvSpPr>
            <a:spLocks noGrp="1"/>
          </p:cNvSpPr>
          <p:nvPr>
            <p:ph type="sldNum" sz="quarter" idx="12"/>
          </p:nvPr>
        </p:nvSpPr>
        <p:spPr/>
        <p:txBody>
          <a:bodyPr/>
          <a:lstStyle/>
          <a:p>
            <a:fld id="{35BFF406-3737-46B9-A376-2F6246C6C410}" type="slidenum">
              <a:rPr lang="en-US" smtClean="0"/>
              <a:t>249</a:t>
            </a:fld>
            <a:endParaRPr lang="en-US"/>
          </a:p>
        </p:txBody>
      </p:sp>
    </p:spTree>
    <p:extLst>
      <p:ext uri="{BB962C8B-B14F-4D97-AF65-F5344CB8AC3E}">
        <p14:creationId xmlns:p14="http://schemas.microsoft.com/office/powerpoint/2010/main" val="33825255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Architecture of Post Request</a:t>
            </a:r>
            <a:endParaRPr lang="en-US" dirty="0"/>
          </a:p>
        </p:txBody>
      </p:sp>
      <p:sp>
        <p:nvSpPr>
          <p:cNvPr id="3" name="Content Placeholder 2"/>
          <p:cNvSpPr>
            <a:spLocks noGrp="1"/>
          </p:cNvSpPr>
          <p:nvPr>
            <p:ph idx="1"/>
          </p:nvPr>
        </p:nvSpPr>
        <p:spPr>
          <a:xfrm>
            <a:off x="677334" y="1344169"/>
            <a:ext cx="8596668" cy="4697194"/>
          </a:xfrm>
        </p:spPr>
        <p:txBody>
          <a:bodyPr/>
          <a:lstStyle/>
          <a:p>
            <a:r>
              <a:rPr lang="en-US" dirty="0"/>
              <a:t>data is sent in </a:t>
            </a:r>
            <a:r>
              <a:rPr lang="en-US" dirty="0" smtClean="0"/>
              <a:t>message body</a:t>
            </a:r>
          </a:p>
          <a:p>
            <a:endParaRPr lang="en-US" dirty="0"/>
          </a:p>
        </p:txBody>
      </p:sp>
      <p:sp>
        <p:nvSpPr>
          <p:cNvPr id="4" name="Date Placeholder 3"/>
          <p:cNvSpPr>
            <a:spLocks noGrp="1"/>
          </p:cNvSpPr>
          <p:nvPr>
            <p:ph type="dt" sz="half" idx="10"/>
          </p:nvPr>
        </p:nvSpPr>
        <p:spPr/>
        <p:txBody>
          <a:bodyPr/>
          <a:lstStyle/>
          <a:p>
            <a:fld id="{503DAE4C-4195-4704-B7C8-93860A1CBBB7}" type="datetime1">
              <a:rPr lang="en-US" smtClean="0"/>
              <a:t>9/7/2017</a:t>
            </a:fld>
            <a:endParaRPr lang="en-US"/>
          </a:p>
        </p:txBody>
      </p:sp>
      <p:sp>
        <p:nvSpPr>
          <p:cNvPr id="5" name="Footer Placeholder 4"/>
          <p:cNvSpPr>
            <a:spLocks noGrp="1"/>
          </p:cNvSpPr>
          <p:nvPr>
            <p:ph type="ftr" sz="quarter" idx="11"/>
          </p:nvPr>
        </p:nvSpPr>
        <p:spPr/>
        <p:txBody>
          <a:bodyPr/>
          <a:lstStyle/>
          <a:p>
            <a:r>
              <a:rPr lang="en-US" smtClean="0"/>
              <a:t>Presented by MangaRao</a:t>
            </a:r>
            <a:endParaRPr lang="en-US"/>
          </a:p>
        </p:txBody>
      </p:sp>
      <p:sp>
        <p:nvSpPr>
          <p:cNvPr id="6" name="Slide Number Placeholder 5"/>
          <p:cNvSpPr>
            <a:spLocks noGrp="1"/>
          </p:cNvSpPr>
          <p:nvPr>
            <p:ph type="sldNum" sz="quarter" idx="12"/>
          </p:nvPr>
        </p:nvSpPr>
        <p:spPr/>
        <p:txBody>
          <a:bodyPr/>
          <a:lstStyle/>
          <a:p>
            <a:fld id="{35BFF406-3737-46B9-A376-2F6246C6C410}" type="slidenum">
              <a:rPr lang="en-US" smtClean="0"/>
              <a:t>25</a:t>
            </a:fld>
            <a:endParaRPr lang="en-US"/>
          </a:p>
        </p:txBody>
      </p:sp>
      <p:pic>
        <p:nvPicPr>
          <p:cNvPr id="8" name="Picture 7"/>
          <p:cNvPicPr>
            <a:picLocks noChangeAspect="1"/>
          </p:cNvPicPr>
          <p:nvPr/>
        </p:nvPicPr>
        <p:blipFill>
          <a:blip r:embed="rId2"/>
          <a:stretch>
            <a:fillRect/>
          </a:stretch>
        </p:blipFill>
        <p:spPr>
          <a:xfrm>
            <a:off x="837744" y="1930400"/>
            <a:ext cx="6587184" cy="3551228"/>
          </a:xfrm>
          <a:prstGeom prst="rect">
            <a:avLst/>
          </a:prstGeom>
        </p:spPr>
      </p:pic>
    </p:spTree>
    <p:extLst>
      <p:ext uri="{BB962C8B-B14F-4D97-AF65-F5344CB8AC3E}">
        <p14:creationId xmlns:p14="http://schemas.microsoft.com/office/powerpoint/2010/main" val="105157084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Servlet Filter</a:t>
            </a:r>
            <a:br>
              <a:rPr lang="en-US" dirty="0"/>
            </a:br>
            <a:endParaRPr lang="en-US" dirty="0"/>
          </a:p>
        </p:txBody>
      </p:sp>
      <p:sp>
        <p:nvSpPr>
          <p:cNvPr id="3" name="Content Placeholder 2"/>
          <p:cNvSpPr>
            <a:spLocks noGrp="1"/>
          </p:cNvSpPr>
          <p:nvPr>
            <p:ph type="subTitle" idx="1"/>
          </p:nvPr>
        </p:nvSpPr>
        <p:spPr/>
        <p:txBody>
          <a:bodyPr/>
          <a:lstStyle/>
          <a:p>
            <a:r>
              <a:rPr lang="en-US" dirty="0" smtClean="0"/>
              <a:t> </a:t>
            </a:r>
            <a:endParaRPr lang="en-US" dirty="0"/>
          </a:p>
        </p:txBody>
      </p:sp>
      <p:sp>
        <p:nvSpPr>
          <p:cNvPr id="4" name="Date Placeholder 3"/>
          <p:cNvSpPr>
            <a:spLocks noGrp="1"/>
          </p:cNvSpPr>
          <p:nvPr>
            <p:ph type="dt" sz="half" idx="10"/>
          </p:nvPr>
        </p:nvSpPr>
        <p:spPr/>
        <p:txBody>
          <a:bodyPr/>
          <a:lstStyle/>
          <a:p>
            <a:fld id="{503DAE4C-4195-4704-B7C8-93860A1CBBB7}" type="datetime1">
              <a:rPr lang="en-US" smtClean="0"/>
              <a:t>9/7/2017</a:t>
            </a:fld>
            <a:endParaRPr lang="en-US"/>
          </a:p>
        </p:txBody>
      </p:sp>
      <p:sp>
        <p:nvSpPr>
          <p:cNvPr id="5" name="Footer Placeholder 4"/>
          <p:cNvSpPr>
            <a:spLocks noGrp="1"/>
          </p:cNvSpPr>
          <p:nvPr>
            <p:ph type="ftr" sz="quarter" idx="11"/>
          </p:nvPr>
        </p:nvSpPr>
        <p:spPr/>
        <p:txBody>
          <a:bodyPr/>
          <a:lstStyle/>
          <a:p>
            <a:r>
              <a:rPr lang="en-US" smtClean="0"/>
              <a:t>Presented by MangaRao</a:t>
            </a:r>
            <a:endParaRPr lang="en-US"/>
          </a:p>
        </p:txBody>
      </p:sp>
      <p:sp>
        <p:nvSpPr>
          <p:cNvPr id="6" name="Slide Number Placeholder 5"/>
          <p:cNvSpPr>
            <a:spLocks noGrp="1"/>
          </p:cNvSpPr>
          <p:nvPr>
            <p:ph type="sldNum" sz="quarter" idx="12"/>
          </p:nvPr>
        </p:nvSpPr>
        <p:spPr/>
        <p:txBody>
          <a:bodyPr/>
          <a:lstStyle/>
          <a:p>
            <a:fld id="{35BFF406-3737-46B9-A376-2F6246C6C410}" type="slidenum">
              <a:rPr lang="en-US" smtClean="0"/>
              <a:t>250</a:t>
            </a:fld>
            <a:endParaRPr lang="en-US"/>
          </a:p>
        </p:txBody>
      </p:sp>
    </p:spTree>
    <p:extLst>
      <p:ext uri="{BB962C8B-B14F-4D97-AF65-F5344CB8AC3E}">
        <p14:creationId xmlns:p14="http://schemas.microsoft.com/office/powerpoint/2010/main" val="1928683158"/>
      </p:ext>
    </p:extLst>
  </p:cSld>
  <p:clrMapOvr>
    <a:masterClrMapping/>
  </p:clrMapOvr>
  <p:timing>
    <p:tnLst>
      <p:par>
        <p:cTn id="1" dur="indefinite" restart="never" nodeType="tmRoot"/>
      </p:par>
    </p:tn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Servlet Filter</a:t>
            </a:r>
            <a:endParaRPr lang="en-US" dirty="0"/>
          </a:p>
        </p:txBody>
      </p:sp>
      <p:sp>
        <p:nvSpPr>
          <p:cNvPr id="3" name="Content Placeholder 2"/>
          <p:cNvSpPr>
            <a:spLocks noGrp="1"/>
          </p:cNvSpPr>
          <p:nvPr>
            <p:ph idx="1"/>
          </p:nvPr>
        </p:nvSpPr>
        <p:spPr/>
        <p:txBody>
          <a:bodyPr/>
          <a:lstStyle/>
          <a:p>
            <a:r>
              <a:rPr lang="en-US" dirty="0"/>
              <a:t>A </a:t>
            </a:r>
            <a:r>
              <a:rPr lang="en-US" b="1" dirty="0"/>
              <a:t>filter</a:t>
            </a:r>
            <a:r>
              <a:rPr lang="en-US" dirty="0"/>
              <a:t> is an object that is invoked at the preprocessing and </a:t>
            </a:r>
            <a:r>
              <a:rPr lang="en-US" dirty="0" err="1"/>
              <a:t>postprocessing</a:t>
            </a:r>
            <a:r>
              <a:rPr lang="en-US" dirty="0"/>
              <a:t> of a request.</a:t>
            </a:r>
          </a:p>
          <a:p>
            <a:r>
              <a:rPr lang="en-US" dirty="0"/>
              <a:t>It is mainly used to perform filtering tasks such as conversion, logging, compression, encryption and decryption, input validation etc</a:t>
            </a:r>
            <a:r>
              <a:rPr lang="en-US" dirty="0" smtClean="0"/>
              <a:t>.</a:t>
            </a:r>
          </a:p>
          <a:p>
            <a:r>
              <a:rPr lang="en-US" dirty="0"/>
              <a:t>The </a:t>
            </a:r>
            <a:r>
              <a:rPr lang="en-US" b="1" dirty="0"/>
              <a:t>servlet filter is pluggable</a:t>
            </a:r>
            <a:r>
              <a:rPr lang="en-US" dirty="0"/>
              <a:t>, i.e. its entry is defined in the web.xml file, if we remove the entry of filter from the web.xml file, filter will be removed automatically and we don't need to change the servlet.</a:t>
            </a:r>
          </a:p>
          <a:p>
            <a:r>
              <a:rPr lang="en-US" dirty="0"/>
              <a:t>So maintenance cost will be less.</a:t>
            </a:r>
          </a:p>
          <a:p>
            <a:endParaRPr lang="en-US" dirty="0"/>
          </a:p>
          <a:p>
            <a:endParaRPr lang="en-US" dirty="0"/>
          </a:p>
        </p:txBody>
      </p:sp>
      <p:sp>
        <p:nvSpPr>
          <p:cNvPr id="4" name="Date Placeholder 3"/>
          <p:cNvSpPr>
            <a:spLocks noGrp="1"/>
          </p:cNvSpPr>
          <p:nvPr>
            <p:ph type="dt" sz="half" idx="10"/>
          </p:nvPr>
        </p:nvSpPr>
        <p:spPr/>
        <p:txBody>
          <a:bodyPr/>
          <a:lstStyle/>
          <a:p>
            <a:fld id="{503DAE4C-4195-4704-B7C8-93860A1CBBB7}" type="datetime1">
              <a:rPr lang="en-US" smtClean="0"/>
              <a:t>9/7/2017</a:t>
            </a:fld>
            <a:endParaRPr lang="en-US"/>
          </a:p>
        </p:txBody>
      </p:sp>
      <p:sp>
        <p:nvSpPr>
          <p:cNvPr id="5" name="Footer Placeholder 4"/>
          <p:cNvSpPr>
            <a:spLocks noGrp="1"/>
          </p:cNvSpPr>
          <p:nvPr>
            <p:ph type="ftr" sz="quarter" idx="11"/>
          </p:nvPr>
        </p:nvSpPr>
        <p:spPr/>
        <p:txBody>
          <a:bodyPr/>
          <a:lstStyle/>
          <a:p>
            <a:r>
              <a:rPr lang="en-US" smtClean="0"/>
              <a:t>Presented by MangaRao</a:t>
            </a:r>
            <a:endParaRPr lang="en-US"/>
          </a:p>
        </p:txBody>
      </p:sp>
      <p:sp>
        <p:nvSpPr>
          <p:cNvPr id="6" name="Slide Number Placeholder 5"/>
          <p:cNvSpPr>
            <a:spLocks noGrp="1"/>
          </p:cNvSpPr>
          <p:nvPr>
            <p:ph type="sldNum" sz="quarter" idx="12"/>
          </p:nvPr>
        </p:nvSpPr>
        <p:spPr/>
        <p:txBody>
          <a:bodyPr/>
          <a:lstStyle/>
          <a:p>
            <a:fld id="{35BFF406-3737-46B9-A376-2F6246C6C410}" type="slidenum">
              <a:rPr lang="en-US" smtClean="0"/>
              <a:t>251</a:t>
            </a:fld>
            <a:endParaRPr lang="en-US"/>
          </a:p>
        </p:txBody>
      </p:sp>
    </p:spTree>
    <p:extLst>
      <p:ext uri="{BB962C8B-B14F-4D97-AF65-F5344CB8AC3E}">
        <p14:creationId xmlns:p14="http://schemas.microsoft.com/office/powerpoint/2010/main" val="471761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Servlet Filter Flow</a:t>
            </a:r>
            <a:endParaRPr lang="en-US" dirty="0"/>
          </a:p>
        </p:txBody>
      </p:sp>
      <p:sp>
        <p:nvSpPr>
          <p:cNvPr id="4" name="Date Placeholder 3"/>
          <p:cNvSpPr>
            <a:spLocks noGrp="1"/>
          </p:cNvSpPr>
          <p:nvPr>
            <p:ph type="dt" sz="half" idx="10"/>
          </p:nvPr>
        </p:nvSpPr>
        <p:spPr/>
        <p:txBody>
          <a:bodyPr/>
          <a:lstStyle/>
          <a:p>
            <a:fld id="{503DAE4C-4195-4704-B7C8-93860A1CBBB7}" type="datetime1">
              <a:rPr lang="en-US" smtClean="0"/>
              <a:t>9/7/2017</a:t>
            </a:fld>
            <a:endParaRPr lang="en-US"/>
          </a:p>
        </p:txBody>
      </p:sp>
      <p:sp>
        <p:nvSpPr>
          <p:cNvPr id="5" name="Footer Placeholder 4"/>
          <p:cNvSpPr>
            <a:spLocks noGrp="1"/>
          </p:cNvSpPr>
          <p:nvPr>
            <p:ph type="ftr" sz="quarter" idx="11"/>
          </p:nvPr>
        </p:nvSpPr>
        <p:spPr/>
        <p:txBody>
          <a:bodyPr/>
          <a:lstStyle/>
          <a:p>
            <a:r>
              <a:rPr lang="en-US" smtClean="0"/>
              <a:t>Presented by MangaRao</a:t>
            </a:r>
            <a:endParaRPr lang="en-US"/>
          </a:p>
        </p:txBody>
      </p:sp>
      <p:sp>
        <p:nvSpPr>
          <p:cNvPr id="6" name="Slide Number Placeholder 5"/>
          <p:cNvSpPr>
            <a:spLocks noGrp="1"/>
          </p:cNvSpPr>
          <p:nvPr>
            <p:ph type="sldNum" sz="quarter" idx="12"/>
          </p:nvPr>
        </p:nvSpPr>
        <p:spPr/>
        <p:txBody>
          <a:bodyPr/>
          <a:lstStyle/>
          <a:p>
            <a:fld id="{35BFF406-3737-46B9-A376-2F6246C6C410}" type="slidenum">
              <a:rPr lang="en-US" smtClean="0"/>
              <a:t>252</a:t>
            </a:fld>
            <a:endParaRPr lang="en-US"/>
          </a:p>
        </p:txBody>
      </p:sp>
      <p:pic>
        <p:nvPicPr>
          <p:cNvPr id="6146" name="Picture 2" descr="filte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394744" y="2948781"/>
            <a:ext cx="5162550" cy="2305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6265278"/>
      </p:ext>
    </p:extLst>
  </p:cSld>
  <p:clrMapOvr>
    <a:masterClrMapping/>
  </p:clrMapOvr>
  <p:timing>
    <p:tnLst>
      <p:par>
        <p:cTn id="1" dur="indefinite" restart="never" nodeType="tmRoot"/>
      </p:par>
    </p:tnLst>
  </p:timing>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Note</a:t>
            </a:r>
            <a:endParaRPr lang="en-US" dirty="0"/>
          </a:p>
        </p:txBody>
      </p:sp>
      <p:sp>
        <p:nvSpPr>
          <p:cNvPr id="3" name="Content Placeholder 2"/>
          <p:cNvSpPr>
            <a:spLocks noGrp="1"/>
          </p:cNvSpPr>
          <p:nvPr>
            <p:ph idx="1"/>
          </p:nvPr>
        </p:nvSpPr>
        <p:spPr/>
        <p:txBody>
          <a:bodyPr/>
          <a:lstStyle/>
          <a:p>
            <a:r>
              <a:rPr lang="en-US" b="1" i="1" dirty="0"/>
              <a:t>Unlike Servlet, One filter doesn't have dependency on another filter.</a:t>
            </a:r>
          </a:p>
          <a:p>
            <a:endParaRPr lang="en-US" dirty="0"/>
          </a:p>
        </p:txBody>
      </p:sp>
      <p:sp>
        <p:nvSpPr>
          <p:cNvPr id="4" name="Date Placeholder 3"/>
          <p:cNvSpPr>
            <a:spLocks noGrp="1"/>
          </p:cNvSpPr>
          <p:nvPr>
            <p:ph type="dt" sz="half" idx="10"/>
          </p:nvPr>
        </p:nvSpPr>
        <p:spPr/>
        <p:txBody>
          <a:bodyPr/>
          <a:lstStyle/>
          <a:p>
            <a:fld id="{503DAE4C-4195-4704-B7C8-93860A1CBBB7}" type="datetime1">
              <a:rPr lang="en-US" smtClean="0"/>
              <a:t>9/7/2017</a:t>
            </a:fld>
            <a:endParaRPr lang="en-US"/>
          </a:p>
        </p:txBody>
      </p:sp>
      <p:sp>
        <p:nvSpPr>
          <p:cNvPr id="5" name="Footer Placeholder 4"/>
          <p:cNvSpPr>
            <a:spLocks noGrp="1"/>
          </p:cNvSpPr>
          <p:nvPr>
            <p:ph type="ftr" sz="quarter" idx="11"/>
          </p:nvPr>
        </p:nvSpPr>
        <p:spPr/>
        <p:txBody>
          <a:bodyPr/>
          <a:lstStyle/>
          <a:p>
            <a:r>
              <a:rPr lang="en-US" smtClean="0"/>
              <a:t>Presented by MangaRao</a:t>
            </a:r>
            <a:endParaRPr lang="en-US"/>
          </a:p>
        </p:txBody>
      </p:sp>
      <p:sp>
        <p:nvSpPr>
          <p:cNvPr id="6" name="Slide Number Placeholder 5"/>
          <p:cNvSpPr>
            <a:spLocks noGrp="1"/>
          </p:cNvSpPr>
          <p:nvPr>
            <p:ph type="sldNum" sz="quarter" idx="12"/>
          </p:nvPr>
        </p:nvSpPr>
        <p:spPr/>
        <p:txBody>
          <a:bodyPr/>
          <a:lstStyle/>
          <a:p>
            <a:fld id="{35BFF406-3737-46B9-A376-2F6246C6C410}" type="slidenum">
              <a:rPr lang="en-US" smtClean="0"/>
              <a:t>253</a:t>
            </a:fld>
            <a:endParaRPr lang="en-US"/>
          </a:p>
        </p:txBody>
      </p:sp>
    </p:spTree>
    <p:extLst>
      <p:ext uri="{BB962C8B-B14F-4D97-AF65-F5344CB8AC3E}">
        <p14:creationId xmlns:p14="http://schemas.microsoft.com/office/powerpoint/2010/main" val="2804369314"/>
      </p:ext>
    </p:extLst>
  </p:cSld>
  <p:clrMapOvr>
    <a:masterClrMapping/>
  </p:clrMapOvr>
  <p:timing>
    <p:tnLst>
      <p:par>
        <p:cTn id="1" dur="indefinite" restart="never" nodeType="tmRoot"/>
      </p:par>
    </p:tnLst>
  </p:timing>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Usage of Filter</a:t>
            </a:r>
            <a:br>
              <a:rPr lang="en-US" b="1" dirty="0"/>
            </a:br>
            <a:endParaRPr lang="en-US" dirty="0"/>
          </a:p>
        </p:txBody>
      </p:sp>
      <p:sp>
        <p:nvSpPr>
          <p:cNvPr id="3" name="Content Placeholder 2"/>
          <p:cNvSpPr>
            <a:spLocks noGrp="1"/>
          </p:cNvSpPr>
          <p:nvPr>
            <p:ph idx="1"/>
          </p:nvPr>
        </p:nvSpPr>
        <p:spPr/>
        <p:txBody>
          <a:bodyPr/>
          <a:lstStyle/>
          <a:p>
            <a:r>
              <a:rPr lang="en-US" dirty="0"/>
              <a:t>recording all incoming requests</a:t>
            </a:r>
          </a:p>
          <a:p>
            <a:r>
              <a:rPr lang="en-US" dirty="0"/>
              <a:t>logs the IP addresses of the computers from which the requests originate</a:t>
            </a:r>
          </a:p>
          <a:p>
            <a:r>
              <a:rPr lang="en-US" dirty="0"/>
              <a:t>conversion</a:t>
            </a:r>
          </a:p>
          <a:p>
            <a:r>
              <a:rPr lang="en-US" dirty="0"/>
              <a:t>data compression</a:t>
            </a:r>
          </a:p>
          <a:p>
            <a:r>
              <a:rPr lang="en-US" dirty="0"/>
              <a:t>encryption and decryption</a:t>
            </a:r>
          </a:p>
          <a:p>
            <a:r>
              <a:rPr lang="en-US" dirty="0"/>
              <a:t>input validation etc.</a:t>
            </a:r>
          </a:p>
          <a:p>
            <a:endParaRPr lang="en-US" dirty="0"/>
          </a:p>
        </p:txBody>
      </p:sp>
      <p:sp>
        <p:nvSpPr>
          <p:cNvPr id="4" name="Date Placeholder 3"/>
          <p:cNvSpPr>
            <a:spLocks noGrp="1"/>
          </p:cNvSpPr>
          <p:nvPr>
            <p:ph type="dt" sz="half" idx="10"/>
          </p:nvPr>
        </p:nvSpPr>
        <p:spPr/>
        <p:txBody>
          <a:bodyPr/>
          <a:lstStyle/>
          <a:p>
            <a:fld id="{503DAE4C-4195-4704-B7C8-93860A1CBBB7}" type="datetime1">
              <a:rPr lang="en-US" smtClean="0"/>
              <a:t>9/7/2017</a:t>
            </a:fld>
            <a:endParaRPr lang="en-US"/>
          </a:p>
        </p:txBody>
      </p:sp>
      <p:sp>
        <p:nvSpPr>
          <p:cNvPr id="5" name="Footer Placeholder 4"/>
          <p:cNvSpPr>
            <a:spLocks noGrp="1"/>
          </p:cNvSpPr>
          <p:nvPr>
            <p:ph type="ftr" sz="quarter" idx="11"/>
          </p:nvPr>
        </p:nvSpPr>
        <p:spPr/>
        <p:txBody>
          <a:bodyPr/>
          <a:lstStyle/>
          <a:p>
            <a:r>
              <a:rPr lang="en-US" smtClean="0"/>
              <a:t>Presented by MangaRao</a:t>
            </a:r>
            <a:endParaRPr lang="en-US"/>
          </a:p>
        </p:txBody>
      </p:sp>
      <p:sp>
        <p:nvSpPr>
          <p:cNvPr id="6" name="Slide Number Placeholder 5"/>
          <p:cNvSpPr>
            <a:spLocks noGrp="1"/>
          </p:cNvSpPr>
          <p:nvPr>
            <p:ph type="sldNum" sz="quarter" idx="12"/>
          </p:nvPr>
        </p:nvSpPr>
        <p:spPr/>
        <p:txBody>
          <a:bodyPr/>
          <a:lstStyle/>
          <a:p>
            <a:fld id="{35BFF406-3737-46B9-A376-2F6246C6C410}" type="slidenum">
              <a:rPr lang="en-US" smtClean="0"/>
              <a:t>254</a:t>
            </a:fld>
            <a:endParaRPr lang="en-US"/>
          </a:p>
        </p:txBody>
      </p:sp>
    </p:spTree>
    <p:extLst>
      <p:ext uri="{BB962C8B-B14F-4D97-AF65-F5344CB8AC3E}">
        <p14:creationId xmlns:p14="http://schemas.microsoft.com/office/powerpoint/2010/main" val="803872183"/>
      </p:ext>
    </p:extLst>
  </p:cSld>
  <p:clrMapOvr>
    <a:masterClrMapping/>
  </p:clrMapOvr>
  <p:timing>
    <p:tnLst>
      <p:par>
        <p:cTn id="1" dur="indefinite" restart="never" nodeType="tmRoot"/>
      </p:par>
    </p:tn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Advantage of Filter</a:t>
            </a:r>
            <a:endParaRPr lang="en-US" dirty="0"/>
          </a:p>
        </p:txBody>
      </p:sp>
      <p:sp>
        <p:nvSpPr>
          <p:cNvPr id="3" name="Content Placeholder 2"/>
          <p:cNvSpPr>
            <a:spLocks noGrp="1"/>
          </p:cNvSpPr>
          <p:nvPr>
            <p:ph idx="1"/>
          </p:nvPr>
        </p:nvSpPr>
        <p:spPr/>
        <p:txBody>
          <a:bodyPr/>
          <a:lstStyle/>
          <a:p>
            <a:r>
              <a:rPr lang="en-US" dirty="0"/>
              <a:t>Filter is pluggable.</a:t>
            </a:r>
          </a:p>
          <a:p>
            <a:r>
              <a:rPr lang="en-US" dirty="0"/>
              <a:t>One filter don't have dependency onto another resource.</a:t>
            </a:r>
          </a:p>
          <a:p>
            <a:r>
              <a:rPr lang="en-US" dirty="0"/>
              <a:t>Less Maintenance</a:t>
            </a:r>
          </a:p>
          <a:p>
            <a:endParaRPr lang="en-US" dirty="0"/>
          </a:p>
        </p:txBody>
      </p:sp>
      <p:sp>
        <p:nvSpPr>
          <p:cNvPr id="4" name="Date Placeholder 3"/>
          <p:cNvSpPr>
            <a:spLocks noGrp="1"/>
          </p:cNvSpPr>
          <p:nvPr>
            <p:ph type="dt" sz="half" idx="10"/>
          </p:nvPr>
        </p:nvSpPr>
        <p:spPr/>
        <p:txBody>
          <a:bodyPr/>
          <a:lstStyle/>
          <a:p>
            <a:fld id="{503DAE4C-4195-4704-B7C8-93860A1CBBB7}" type="datetime1">
              <a:rPr lang="en-US" smtClean="0"/>
              <a:t>9/7/2017</a:t>
            </a:fld>
            <a:endParaRPr lang="en-US"/>
          </a:p>
        </p:txBody>
      </p:sp>
      <p:sp>
        <p:nvSpPr>
          <p:cNvPr id="5" name="Footer Placeholder 4"/>
          <p:cNvSpPr>
            <a:spLocks noGrp="1"/>
          </p:cNvSpPr>
          <p:nvPr>
            <p:ph type="ftr" sz="quarter" idx="11"/>
          </p:nvPr>
        </p:nvSpPr>
        <p:spPr/>
        <p:txBody>
          <a:bodyPr/>
          <a:lstStyle/>
          <a:p>
            <a:r>
              <a:rPr lang="en-US" smtClean="0"/>
              <a:t>Presented by MangaRao</a:t>
            </a:r>
            <a:endParaRPr lang="en-US"/>
          </a:p>
        </p:txBody>
      </p:sp>
      <p:sp>
        <p:nvSpPr>
          <p:cNvPr id="6" name="Slide Number Placeholder 5"/>
          <p:cNvSpPr>
            <a:spLocks noGrp="1"/>
          </p:cNvSpPr>
          <p:nvPr>
            <p:ph type="sldNum" sz="quarter" idx="12"/>
          </p:nvPr>
        </p:nvSpPr>
        <p:spPr/>
        <p:txBody>
          <a:bodyPr/>
          <a:lstStyle/>
          <a:p>
            <a:fld id="{35BFF406-3737-46B9-A376-2F6246C6C410}" type="slidenum">
              <a:rPr lang="en-US" smtClean="0"/>
              <a:t>255</a:t>
            </a:fld>
            <a:endParaRPr lang="en-US"/>
          </a:p>
        </p:txBody>
      </p:sp>
    </p:spTree>
    <p:extLst>
      <p:ext uri="{BB962C8B-B14F-4D97-AF65-F5344CB8AC3E}">
        <p14:creationId xmlns:p14="http://schemas.microsoft.com/office/powerpoint/2010/main" val="2998210643"/>
      </p:ext>
    </p:extLst>
  </p:cSld>
  <p:clrMapOvr>
    <a:masterClrMapping/>
  </p:clrMapOvr>
  <p:timing>
    <p:tnLst>
      <p:par>
        <p:cTn id="1" dur="indefinite" restart="never" nodeType="tmRoot"/>
      </p:par>
    </p:tn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Filter API</a:t>
            </a:r>
            <a:endParaRPr lang="en-US" dirty="0"/>
          </a:p>
        </p:txBody>
      </p:sp>
      <p:sp>
        <p:nvSpPr>
          <p:cNvPr id="3" name="Content Placeholder 2"/>
          <p:cNvSpPr>
            <a:spLocks noGrp="1"/>
          </p:cNvSpPr>
          <p:nvPr>
            <p:ph idx="1"/>
          </p:nvPr>
        </p:nvSpPr>
        <p:spPr/>
        <p:txBody>
          <a:bodyPr/>
          <a:lstStyle/>
          <a:p>
            <a:r>
              <a:rPr lang="en-US" dirty="0"/>
              <a:t>The </a:t>
            </a:r>
            <a:r>
              <a:rPr lang="en-US" dirty="0" err="1"/>
              <a:t>javax.servlet</a:t>
            </a:r>
            <a:r>
              <a:rPr lang="en-US" dirty="0"/>
              <a:t> package contains the three interfaces of Filter API.</a:t>
            </a:r>
            <a:endParaRPr lang="en-US" dirty="0" smtClean="0"/>
          </a:p>
          <a:p>
            <a:r>
              <a:rPr lang="en-US" dirty="0" smtClean="0"/>
              <a:t>Filter</a:t>
            </a:r>
            <a:endParaRPr lang="en-US" dirty="0"/>
          </a:p>
          <a:p>
            <a:r>
              <a:rPr lang="en-US" dirty="0" err="1"/>
              <a:t>FilterChain</a:t>
            </a:r>
            <a:endParaRPr lang="en-US" dirty="0"/>
          </a:p>
          <a:p>
            <a:r>
              <a:rPr lang="en-US" dirty="0" err="1"/>
              <a:t>FilterConfig</a:t>
            </a:r>
            <a:endParaRPr lang="en-US" dirty="0"/>
          </a:p>
          <a:p>
            <a:endParaRPr lang="en-US" dirty="0"/>
          </a:p>
        </p:txBody>
      </p:sp>
      <p:sp>
        <p:nvSpPr>
          <p:cNvPr id="4" name="Date Placeholder 3"/>
          <p:cNvSpPr>
            <a:spLocks noGrp="1"/>
          </p:cNvSpPr>
          <p:nvPr>
            <p:ph type="dt" sz="half" idx="10"/>
          </p:nvPr>
        </p:nvSpPr>
        <p:spPr/>
        <p:txBody>
          <a:bodyPr/>
          <a:lstStyle/>
          <a:p>
            <a:fld id="{503DAE4C-4195-4704-B7C8-93860A1CBBB7}" type="datetime1">
              <a:rPr lang="en-US" smtClean="0"/>
              <a:t>9/7/2017</a:t>
            </a:fld>
            <a:endParaRPr lang="en-US"/>
          </a:p>
        </p:txBody>
      </p:sp>
      <p:sp>
        <p:nvSpPr>
          <p:cNvPr id="5" name="Footer Placeholder 4"/>
          <p:cNvSpPr>
            <a:spLocks noGrp="1"/>
          </p:cNvSpPr>
          <p:nvPr>
            <p:ph type="ftr" sz="quarter" idx="11"/>
          </p:nvPr>
        </p:nvSpPr>
        <p:spPr/>
        <p:txBody>
          <a:bodyPr/>
          <a:lstStyle/>
          <a:p>
            <a:r>
              <a:rPr lang="en-US" smtClean="0"/>
              <a:t>Presented by MangaRao</a:t>
            </a:r>
            <a:endParaRPr lang="en-US"/>
          </a:p>
        </p:txBody>
      </p:sp>
      <p:sp>
        <p:nvSpPr>
          <p:cNvPr id="6" name="Slide Number Placeholder 5"/>
          <p:cNvSpPr>
            <a:spLocks noGrp="1"/>
          </p:cNvSpPr>
          <p:nvPr>
            <p:ph type="sldNum" sz="quarter" idx="12"/>
          </p:nvPr>
        </p:nvSpPr>
        <p:spPr/>
        <p:txBody>
          <a:bodyPr/>
          <a:lstStyle/>
          <a:p>
            <a:fld id="{35BFF406-3737-46B9-A376-2F6246C6C410}" type="slidenum">
              <a:rPr lang="en-US" smtClean="0"/>
              <a:t>256</a:t>
            </a:fld>
            <a:endParaRPr lang="en-US"/>
          </a:p>
        </p:txBody>
      </p:sp>
    </p:spTree>
    <p:extLst>
      <p:ext uri="{BB962C8B-B14F-4D97-AF65-F5344CB8AC3E}">
        <p14:creationId xmlns:p14="http://schemas.microsoft.com/office/powerpoint/2010/main" val="1488007068"/>
      </p:ext>
    </p:extLst>
  </p:cSld>
  <p:clrMapOvr>
    <a:masterClrMapping/>
  </p:clrMapOvr>
  <p:timing>
    <p:tnLst>
      <p:par>
        <p:cTn id="1" dur="indefinite" restart="never" nodeType="tmRoot"/>
      </p:par>
    </p:tnLst>
  </p:timing>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1) Filter interface</a:t>
            </a:r>
            <a:br>
              <a:rPr lang="en-US" b="1" dirty="0"/>
            </a:br>
            <a:endParaRPr lang="en-US" dirty="0"/>
          </a:p>
        </p:txBody>
      </p:sp>
      <p:sp>
        <p:nvSpPr>
          <p:cNvPr id="3" name="Content Placeholder 2"/>
          <p:cNvSpPr>
            <a:spLocks noGrp="1"/>
          </p:cNvSpPr>
          <p:nvPr>
            <p:ph idx="1"/>
          </p:nvPr>
        </p:nvSpPr>
        <p:spPr/>
        <p:txBody>
          <a:bodyPr/>
          <a:lstStyle/>
          <a:p>
            <a:r>
              <a:rPr lang="en-US" dirty="0"/>
              <a:t>For creating any filter, you must implement the Filter interface. Filter interface provides the life cycle methods for a filter</a:t>
            </a:r>
            <a:r>
              <a:rPr lang="en-US" dirty="0" smtClean="0"/>
              <a:t>.</a:t>
            </a:r>
          </a:p>
          <a:p>
            <a:endParaRPr lang="en-US" dirty="0"/>
          </a:p>
        </p:txBody>
      </p:sp>
      <p:sp>
        <p:nvSpPr>
          <p:cNvPr id="4" name="Date Placeholder 3"/>
          <p:cNvSpPr>
            <a:spLocks noGrp="1"/>
          </p:cNvSpPr>
          <p:nvPr>
            <p:ph type="dt" sz="half" idx="10"/>
          </p:nvPr>
        </p:nvSpPr>
        <p:spPr/>
        <p:txBody>
          <a:bodyPr/>
          <a:lstStyle/>
          <a:p>
            <a:fld id="{503DAE4C-4195-4704-B7C8-93860A1CBBB7}" type="datetime1">
              <a:rPr lang="en-US" smtClean="0"/>
              <a:t>9/7/2017</a:t>
            </a:fld>
            <a:endParaRPr lang="en-US"/>
          </a:p>
        </p:txBody>
      </p:sp>
      <p:sp>
        <p:nvSpPr>
          <p:cNvPr id="5" name="Footer Placeholder 4"/>
          <p:cNvSpPr>
            <a:spLocks noGrp="1"/>
          </p:cNvSpPr>
          <p:nvPr>
            <p:ph type="ftr" sz="quarter" idx="11"/>
          </p:nvPr>
        </p:nvSpPr>
        <p:spPr/>
        <p:txBody>
          <a:bodyPr/>
          <a:lstStyle/>
          <a:p>
            <a:r>
              <a:rPr lang="en-US" smtClean="0"/>
              <a:t>Presented by MangaRao</a:t>
            </a:r>
            <a:endParaRPr lang="en-US"/>
          </a:p>
        </p:txBody>
      </p:sp>
      <p:sp>
        <p:nvSpPr>
          <p:cNvPr id="6" name="Slide Number Placeholder 5"/>
          <p:cNvSpPr>
            <a:spLocks noGrp="1"/>
          </p:cNvSpPr>
          <p:nvPr>
            <p:ph type="sldNum" sz="quarter" idx="12"/>
          </p:nvPr>
        </p:nvSpPr>
        <p:spPr/>
        <p:txBody>
          <a:bodyPr/>
          <a:lstStyle/>
          <a:p>
            <a:fld id="{35BFF406-3737-46B9-A376-2F6246C6C410}" type="slidenum">
              <a:rPr lang="en-US" smtClean="0"/>
              <a:t>257</a:t>
            </a:fld>
            <a:endParaRPr lang="en-US"/>
          </a:p>
        </p:txBody>
      </p:sp>
      <p:graphicFrame>
        <p:nvGraphicFramePr>
          <p:cNvPr id="7" name="Table 6"/>
          <p:cNvGraphicFramePr>
            <a:graphicFrameLocks noGrp="1"/>
          </p:cNvGraphicFramePr>
          <p:nvPr>
            <p:extLst>
              <p:ext uri="{D42A27DB-BD31-4B8C-83A1-F6EECF244321}">
                <p14:modId xmlns:p14="http://schemas.microsoft.com/office/powerpoint/2010/main" val="4130990361"/>
              </p:ext>
            </p:extLst>
          </p:nvPr>
        </p:nvGraphicFramePr>
        <p:xfrm>
          <a:off x="1048624" y="2993362"/>
          <a:ext cx="8340472" cy="3048000"/>
        </p:xfrm>
        <a:graphic>
          <a:graphicData uri="http://schemas.openxmlformats.org/drawingml/2006/table">
            <a:tbl>
              <a:tblPr/>
              <a:tblGrid>
                <a:gridCol w="4170236"/>
                <a:gridCol w="4170236"/>
              </a:tblGrid>
              <a:tr h="0">
                <a:tc>
                  <a:txBody>
                    <a:bodyPr/>
                    <a:lstStyle/>
                    <a:p>
                      <a:pPr algn="l" fontAlgn="t"/>
                      <a:r>
                        <a:rPr lang="en-US">
                          <a:solidFill>
                            <a:srgbClr val="000000"/>
                          </a:solidFill>
                          <a:effectLst/>
                          <a:latin typeface="times new roman" panose="02020603050405020304" pitchFamily="18" charset="0"/>
                        </a:rPr>
                        <a:t>Method</a:t>
                      </a:r>
                    </a:p>
                  </a:txBody>
                  <a:tcPr marL="38100" marR="38100" marT="38100" marB="38100">
                    <a:lnL w="7620" cap="flat" cmpd="sng" algn="ctr">
                      <a:solidFill>
                        <a:srgbClr val="D88EB5"/>
                      </a:solidFill>
                      <a:prstDash val="solid"/>
                      <a:round/>
                      <a:headEnd type="none" w="med" len="med"/>
                      <a:tailEnd type="none" w="med" len="med"/>
                    </a:lnL>
                    <a:lnR w="7620" cap="flat" cmpd="sng" algn="ctr">
                      <a:solidFill>
                        <a:srgbClr val="D88EB5"/>
                      </a:solidFill>
                      <a:prstDash val="solid"/>
                      <a:round/>
                      <a:headEnd type="none" w="med" len="med"/>
                      <a:tailEnd type="none" w="med" len="med"/>
                    </a:lnR>
                    <a:lnT w="7620" cap="flat" cmpd="sng" algn="ctr">
                      <a:solidFill>
                        <a:srgbClr val="D88EB5"/>
                      </a:solidFill>
                      <a:prstDash val="solid"/>
                      <a:round/>
                      <a:headEnd type="none" w="med" len="med"/>
                      <a:tailEnd type="none" w="med" len="med"/>
                    </a:lnT>
                    <a:lnB w="7620" cap="flat" cmpd="sng" algn="ctr">
                      <a:solidFill>
                        <a:srgbClr val="FFC0CB"/>
                      </a:solidFill>
                      <a:prstDash val="solid"/>
                      <a:round/>
                      <a:headEnd type="none" w="med" len="med"/>
                      <a:tailEnd type="none" w="med" len="med"/>
                    </a:lnB>
                    <a:solidFill>
                      <a:srgbClr val="F6FFE1"/>
                    </a:solidFill>
                  </a:tcPr>
                </a:tc>
                <a:tc>
                  <a:txBody>
                    <a:bodyPr/>
                    <a:lstStyle/>
                    <a:p>
                      <a:pPr algn="l" fontAlgn="t"/>
                      <a:r>
                        <a:rPr lang="en-US">
                          <a:solidFill>
                            <a:srgbClr val="000000"/>
                          </a:solidFill>
                          <a:effectLst/>
                          <a:latin typeface="times new roman" panose="02020603050405020304" pitchFamily="18" charset="0"/>
                        </a:rPr>
                        <a:t>Description</a:t>
                      </a:r>
                    </a:p>
                  </a:txBody>
                  <a:tcPr marL="38100" marR="38100" marT="38100" marB="38100">
                    <a:lnL w="7620" cap="flat" cmpd="sng" algn="ctr">
                      <a:solidFill>
                        <a:srgbClr val="D88EB5"/>
                      </a:solidFill>
                      <a:prstDash val="solid"/>
                      <a:round/>
                      <a:headEnd type="none" w="med" len="med"/>
                      <a:tailEnd type="none" w="med" len="med"/>
                    </a:lnL>
                    <a:lnR w="7620" cap="flat" cmpd="sng" algn="ctr">
                      <a:solidFill>
                        <a:srgbClr val="D88EB5"/>
                      </a:solidFill>
                      <a:prstDash val="solid"/>
                      <a:round/>
                      <a:headEnd type="none" w="med" len="med"/>
                      <a:tailEnd type="none" w="med" len="med"/>
                    </a:lnR>
                    <a:lnT w="7620" cap="flat" cmpd="sng" algn="ctr">
                      <a:solidFill>
                        <a:srgbClr val="D88EB5"/>
                      </a:solidFill>
                      <a:prstDash val="solid"/>
                      <a:round/>
                      <a:headEnd type="none" w="med" len="med"/>
                      <a:tailEnd type="none" w="med" len="med"/>
                    </a:lnT>
                    <a:lnB w="7620" cap="flat" cmpd="sng" algn="ctr">
                      <a:solidFill>
                        <a:srgbClr val="FFC0CB"/>
                      </a:solidFill>
                      <a:prstDash val="solid"/>
                      <a:round/>
                      <a:headEnd type="none" w="med" len="med"/>
                      <a:tailEnd type="none" w="med" len="med"/>
                    </a:lnB>
                    <a:solidFill>
                      <a:srgbClr val="F6FFE1"/>
                    </a:solidFill>
                  </a:tcPr>
                </a:tc>
              </a:tr>
              <a:tr h="0">
                <a:tc>
                  <a:txBody>
                    <a:bodyPr/>
                    <a:lstStyle/>
                    <a:p>
                      <a:pPr fontAlgn="t"/>
                      <a:r>
                        <a:rPr lang="en-US" b="0" i="0">
                          <a:solidFill>
                            <a:srgbClr val="000000"/>
                          </a:solidFill>
                          <a:effectLst/>
                          <a:latin typeface="verdana" panose="020B0604030504040204" pitchFamily="34" charset="0"/>
                        </a:rPr>
                        <a:t>public void init(FilterConfig config)</a:t>
                      </a:r>
                    </a:p>
                  </a:txBody>
                  <a:tcPr marL="38100" marR="38100" marT="38100" marB="38100">
                    <a:lnL w="7620" cap="flat" cmpd="sng" algn="ctr">
                      <a:solidFill>
                        <a:srgbClr val="FFC0CB"/>
                      </a:solidFill>
                      <a:prstDash val="solid"/>
                      <a:round/>
                      <a:headEnd type="none" w="med" len="med"/>
                      <a:tailEnd type="none" w="med" len="med"/>
                    </a:lnL>
                    <a:lnR w="7620" cap="flat" cmpd="sng" algn="ctr">
                      <a:solidFill>
                        <a:srgbClr val="FFC0CB"/>
                      </a:solidFill>
                      <a:prstDash val="solid"/>
                      <a:round/>
                      <a:headEnd type="none" w="med" len="med"/>
                      <a:tailEnd type="none" w="med" len="med"/>
                    </a:lnR>
                    <a:lnT w="7620" cap="flat" cmpd="sng" algn="ctr">
                      <a:solidFill>
                        <a:srgbClr val="FFC0CB"/>
                      </a:solidFill>
                      <a:prstDash val="solid"/>
                      <a:round/>
                      <a:headEnd type="none" w="med" len="med"/>
                      <a:tailEnd type="none" w="med" len="med"/>
                    </a:lnT>
                    <a:lnB w="7620" cap="flat" cmpd="sng" algn="ctr">
                      <a:solidFill>
                        <a:srgbClr val="FFC0CB"/>
                      </a:solidFill>
                      <a:prstDash val="solid"/>
                      <a:round/>
                      <a:headEnd type="none" w="med" len="med"/>
                      <a:tailEnd type="none" w="med" len="med"/>
                    </a:lnB>
                    <a:solidFill>
                      <a:srgbClr val="FFFFFF"/>
                    </a:solidFill>
                  </a:tcPr>
                </a:tc>
                <a:tc>
                  <a:txBody>
                    <a:bodyPr/>
                    <a:lstStyle/>
                    <a:p>
                      <a:pPr fontAlgn="t"/>
                      <a:r>
                        <a:rPr lang="en-US" b="0" i="0">
                          <a:solidFill>
                            <a:srgbClr val="000000"/>
                          </a:solidFill>
                          <a:effectLst/>
                          <a:latin typeface="verdana" panose="020B0604030504040204" pitchFamily="34" charset="0"/>
                        </a:rPr>
                        <a:t>init() method is invoked only once. It is used to initialize the filter.</a:t>
                      </a:r>
                    </a:p>
                  </a:txBody>
                  <a:tcPr marL="38100" marR="38100" marT="38100" marB="38100">
                    <a:lnL w="7620" cap="flat" cmpd="sng" algn="ctr">
                      <a:solidFill>
                        <a:srgbClr val="FFC0CB"/>
                      </a:solidFill>
                      <a:prstDash val="solid"/>
                      <a:round/>
                      <a:headEnd type="none" w="med" len="med"/>
                      <a:tailEnd type="none" w="med" len="med"/>
                    </a:lnL>
                    <a:lnR w="7620" cap="flat" cmpd="sng" algn="ctr">
                      <a:solidFill>
                        <a:srgbClr val="FFC0CB"/>
                      </a:solidFill>
                      <a:prstDash val="solid"/>
                      <a:round/>
                      <a:headEnd type="none" w="med" len="med"/>
                      <a:tailEnd type="none" w="med" len="med"/>
                    </a:lnR>
                    <a:lnT w="7620" cap="flat" cmpd="sng" algn="ctr">
                      <a:solidFill>
                        <a:srgbClr val="FFC0CB"/>
                      </a:solidFill>
                      <a:prstDash val="solid"/>
                      <a:round/>
                      <a:headEnd type="none" w="med" len="med"/>
                      <a:tailEnd type="none" w="med" len="med"/>
                    </a:lnT>
                    <a:lnB w="7620" cap="flat" cmpd="sng" algn="ctr">
                      <a:solidFill>
                        <a:srgbClr val="FFC0CB"/>
                      </a:solidFill>
                      <a:prstDash val="solid"/>
                      <a:round/>
                      <a:headEnd type="none" w="med" len="med"/>
                      <a:tailEnd type="none" w="med" len="med"/>
                    </a:lnB>
                    <a:solidFill>
                      <a:srgbClr val="FFFFFF"/>
                    </a:solidFill>
                  </a:tcPr>
                </a:tc>
              </a:tr>
              <a:tr h="0">
                <a:tc>
                  <a:txBody>
                    <a:bodyPr/>
                    <a:lstStyle/>
                    <a:p>
                      <a:pPr fontAlgn="t"/>
                      <a:r>
                        <a:rPr lang="en-US" b="0" i="0">
                          <a:solidFill>
                            <a:srgbClr val="000000"/>
                          </a:solidFill>
                          <a:effectLst/>
                          <a:latin typeface="verdana" panose="020B0604030504040204" pitchFamily="34" charset="0"/>
                        </a:rPr>
                        <a:t>public void doFilter(HttpServletRequest request,HttpServletResponse response, FilterChain chain)</a:t>
                      </a:r>
                    </a:p>
                  </a:txBody>
                  <a:tcPr marL="38100" marR="38100" marT="38100" marB="38100">
                    <a:lnL w="7620" cap="flat" cmpd="sng" algn="ctr">
                      <a:solidFill>
                        <a:srgbClr val="FFC0CB"/>
                      </a:solidFill>
                      <a:prstDash val="solid"/>
                      <a:round/>
                      <a:headEnd type="none" w="med" len="med"/>
                      <a:tailEnd type="none" w="med" len="med"/>
                    </a:lnL>
                    <a:lnR w="7620" cap="flat" cmpd="sng" algn="ctr">
                      <a:solidFill>
                        <a:srgbClr val="FFC0CB"/>
                      </a:solidFill>
                      <a:prstDash val="solid"/>
                      <a:round/>
                      <a:headEnd type="none" w="med" len="med"/>
                      <a:tailEnd type="none" w="med" len="med"/>
                    </a:lnR>
                    <a:lnT w="7620" cap="flat" cmpd="sng" algn="ctr">
                      <a:solidFill>
                        <a:srgbClr val="FFC0CB"/>
                      </a:solidFill>
                      <a:prstDash val="solid"/>
                      <a:round/>
                      <a:headEnd type="none" w="med" len="med"/>
                      <a:tailEnd type="none" w="med" len="med"/>
                    </a:lnT>
                    <a:lnB w="7620" cap="flat" cmpd="sng" algn="ctr">
                      <a:solidFill>
                        <a:srgbClr val="FFC0CB"/>
                      </a:solidFill>
                      <a:prstDash val="solid"/>
                      <a:round/>
                      <a:headEnd type="none" w="med" len="med"/>
                      <a:tailEnd type="none" w="med" len="med"/>
                    </a:lnB>
                    <a:solidFill>
                      <a:srgbClr val="F6FFE1"/>
                    </a:solidFill>
                  </a:tcPr>
                </a:tc>
                <a:tc>
                  <a:txBody>
                    <a:bodyPr/>
                    <a:lstStyle/>
                    <a:p>
                      <a:pPr fontAlgn="t"/>
                      <a:r>
                        <a:rPr lang="en-US" b="0" i="0">
                          <a:solidFill>
                            <a:srgbClr val="000000"/>
                          </a:solidFill>
                          <a:effectLst/>
                          <a:latin typeface="verdana" panose="020B0604030504040204" pitchFamily="34" charset="0"/>
                        </a:rPr>
                        <a:t>doFilter() method is invoked every time when user request to any resource, to which the filter is mapped.It is used to perform filtering tasks.</a:t>
                      </a:r>
                    </a:p>
                  </a:txBody>
                  <a:tcPr marL="38100" marR="38100" marT="38100" marB="38100">
                    <a:lnL w="7620" cap="flat" cmpd="sng" algn="ctr">
                      <a:solidFill>
                        <a:srgbClr val="FFC0CB"/>
                      </a:solidFill>
                      <a:prstDash val="solid"/>
                      <a:round/>
                      <a:headEnd type="none" w="med" len="med"/>
                      <a:tailEnd type="none" w="med" len="med"/>
                    </a:lnL>
                    <a:lnR w="7620" cap="flat" cmpd="sng" algn="ctr">
                      <a:solidFill>
                        <a:srgbClr val="FFC0CB"/>
                      </a:solidFill>
                      <a:prstDash val="solid"/>
                      <a:round/>
                      <a:headEnd type="none" w="med" len="med"/>
                      <a:tailEnd type="none" w="med" len="med"/>
                    </a:lnR>
                    <a:lnT w="7620" cap="flat" cmpd="sng" algn="ctr">
                      <a:solidFill>
                        <a:srgbClr val="FFC0CB"/>
                      </a:solidFill>
                      <a:prstDash val="solid"/>
                      <a:round/>
                      <a:headEnd type="none" w="med" len="med"/>
                      <a:tailEnd type="none" w="med" len="med"/>
                    </a:lnT>
                    <a:lnB w="7620" cap="flat" cmpd="sng" algn="ctr">
                      <a:solidFill>
                        <a:srgbClr val="FFC0CB"/>
                      </a:solidFill>
                      <a:prstDash val="solid"/>
                      <a:round/>
                      <a:headEnd type="none" w="med" len="med"/>
                      <a:tailEnd type="none" w="med" len="med"/>
                    </a:lnB>
                    <a:solidFill>
                      <a:srgbClr val="F6FFE1"/>
                    </a:solidFill>
                  </a:tcPr>
                </a:tc>
              </a:tr>
              <a:tr h="0">
                <a:tc>
                  <a:txBody>
                    <a:bodyPr/>
                    <a:lstStyle/>
                    <a:p>
                      <a:pPr fontAlgn="t"/>
                      <a:r>
                        <a:rPr lang="en-US" b="0" i="0">
                          <a:solidFill>
                            <a:srgbClr val="000000"/>
                          </a:solidFill>
                          <a:effectLst/>
                          <a:latin typeface="verdana" panose="020B0604030504040204" pitchFamily="34" charset="0"/>
                        </a:rPr>
                        <a:t>public void destroy()</a:t>
                      </a:r>
                    </a:p>
                  </a:txBody>
                  <a:tcPr marL="38100" marR="38100" marT="38100" marB="38100">
                    <a:lnL w="7620" cap="flat" cmpd="sng" algn="ctr">
                      <a:solidFill>
                        <a:srgbClr val="FFC0CB"/>
                      </a:solidFill>
                      <a:prstDash val="solid"/>
                      <a:round/>
                      <a:headEnd type="none" w="med" len="med"/>
                      <a:tailEnd type="none" w="med" len="med"/>
                    </a:lnL>
                    <a:lnR w="7620" cap="flat" cmpd="sng" algn="ctr">
                      <a:solidFill>
                        <a:srgbClr val="FFC0CB"/>
                      </a:solidFill>
                      <a:prstDash val="solid"/>
                      <a:round/>
                      <a:headEnd type="none" w="med" len="med"/>
                      <a:tailEnd type="none" w="med" len="med"/>
                    </a:lnR>
                    <a:lnT w="7620" cap="flat" cmpd="sng" algn="ctr">
                      <a:solidFill>
                        <a:srgbClr val="FFC0CB"/>
                      </a:solidFill>
                      <a:prstDash val="solid"/>
                      <a:round/>
                      <a:headEnd type="none" w="med" len="med"/>
                      <a:tailEnd type="none" w="med" len="med"/>
                    </a:lnT>
                    <a:lnB w="7620" cap="flat" cmpd="sng" algn="ctr">
                      <a:solidFill>
                        <a:srgbClr val="FFC0CB"/>
                      </a:solidFill>
                      <a:prstDash val="solid"/>
                      <a:round/>
                      <a:headEnd type="none" w="med" len="med"/>
                      <a:tailEnd type="none" w="med" len="med"/>
                    </a:lnB>
                    <a:solidFill>
                      <a:srgbClr val="FFFFFF"/>
                    </a:solidFill>
                  </a:tcPr>
                </a:tc>
                <a:tc>
                  <a:txBody>
                    <a:bodyPr/>
                    <a:lstStyle/>
                    <a:p>
                      <a:pPr fontAlgn="t"/>
                      <a:r>
                        <a:rPr lang="en-US" b="0" i="0" dirty="0">
                          <a:solidFill>
                            <a:srgbClr val="000000"/>
                          </a:solidFill>
                          <a:effectLst/>
                          <a:latin typeface="verdana" panose="020B0604030504040204" pitchFamily="34" charset="0"/>
                        </a:rPr>
                        <a:t>This is invoked only once when filter is taken out of the service.</a:t>
                      </a:r>
                    </a:p>
                  </a:txBody>
                  <a:tcPr marL="38100" marR="38100" marT="38100" marB="38100">
                    <a:lnL w="7620" cap="flat" cmpd="sng" algn="ctr">
                      <a:solidFill>
                        <a:srgbClr val="FFC0CB"/>
                      </a:solidFill>
                      <a:prstDash val="solid"/>
                      <a:round/>
                      <a:headEnd type="none" w="med" len="med"/>
                      <a:tailEnd type="none" w="med" len="med"/>
                    </a:lnL>
                    <a:lnR w="7620" cap="flat" cmpd="sng" algn="ctr">
                      <a:solidFill>
                        <a:srgbClr val="FFC0CB"/>
                      </a:solidFill>
                      <a:prstDash val="solid"/>
                      <a:round/>
                      <a:headEnd type="none" w="med" len="med"/>
                      <a:tailEnd type="none" w="med" len="med"/>
                    </a:lnR>
                    <a:lnT w="7620" cap="flat" cmpd="sng" algn="ctr">
                      <a:solidFill>
                        <a:srgbClr val="FFC0CB"/>
                      </a:solidFill>
                      <a:prstDash val="solid"/>
                      <a:round/>
                      <a:headEnd type="none" w="med" len="med"/>
                      <a:tailEnd type="none" w="med" len="med"/>
                    </a:lnT>
                    <a:lnB w="7620" cap="flat" cmpd="sng" algn="ctr">
                      <a:solidFill>
                        <a:srgbClr val="FFC0CB"/>
                      </a:solidFill>
                      <a:prstDash val="solid"/>
                      <a:round/>
                      <a:headEnd type="none" w="med" len="med"/>
                      <a:tailEnd type="none" w="med" len="med"/>
                    </a:lnB>
                    <a:solidFill>
                      <a:srgbClr val="FFFFFF"/>
                    </a:solidFill>
                  </a:tcPr>
                </a:tc>
              </a:tr>
            </a:tbl>
          </a:graphicData>
        </a:graphic>
      </p:graphicFrame>
    </p:spTree>
    <p:extLst>
      <p:ext uri="{BB962C8B-B14F-4D97-AF65-F5344CB8AC3E}">
        <p14:creationId xmlns:p14="http://schemas.microsoft.com/office/powerpoint/2010/main" val="1986811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2) </a:t>
            </a:r>
            <a:r>
              <a:rPr lang="en-US" b="1" dirty="0" err="1"/>
              <a:t>FilterChain</a:t>
            </a:r>
            <a:r>
              <a:rPr lang="en-US" b="1" dirty="0"/>
              <a:t> interface</a:t>
            </a:r>
            <a:br>
              <a:rPr lang="en-US" b="1" dirty="0"/>
            </a:br>
            <a:endParaRPr lang="en-US" dirty="0"/>
          </a:p>
        </p:txBody>
      </p:sp>
      <p:sp>
        <p:nvSpPr>
          <p:cNvPr id="3" name="Content Placeholder 2"/>
          <p:cNvSpPr>
            <a:spLocks noGrp="1"/>
          </p:cNvSpPr>
          <p:nvPr>
            <p:ph idx="1"/>
          </p:nvPr>
        </p:nvSpPr>
        <p:spPr/>
        <p:txBody>
          <a:bodyPr/>
          <a:lstStyle/>
          <a:p>
            <a:r>
              <a:rPr lang="en-US" dirty="0"/>
              <a:t>The object of </a:t>
            </a:r>
            <a:r>
              <a:rPr lang="en-US" dirty="0" err="1"/>
              <a:t>FilterChain</a:t>
            </a:r>
            <a:r>
              <a:rPr lang="en-US" dirty="0"/>
              <a:t> is responsible to invoke the next filter or resource in the </a:t>
            </a:r>
            <a:r>
              <a:rPr lang="en-US" dirty="0" err="1"/>
              <a:t>chain.This</a:t>
            </a:r>
            <a:r>
              <a:rPr lang="en-US" dirty="0"/>
              <a:t> object is passed in the </a:t>
            </a:r>
            <a:r>
              <a:rPr lang="en-US" dirty="0" err="1"/>
              <a:t>doFilter</a:t>
            </a:r>
            <a:r>
              <a:rPr lang="en-US" dirty="0"/>
              <a:t> method of Filter </a:t>
            </a:r>
            <a:r>
              <a:rPr lang="en-US" dirty="0" err="1"/>
              <a:t>interface.The</a:t>
            </a:r>
            <a:r>
              <a:rPr lang="en-US" dirty="0"/>
              <a:t> </a:t>
            </a:r>
            <a:r>
              <a:rPr lang="en-US" dirty="0" err="1"/>
              <a:t>FilterChain</a:t>
            </a:r>
            <a:r>
              <a:rPr lang="en-US" dirty="0"/>
              <a:t> interface contains only one method</a:t>
            </a:r>
            <a:r>
              <a:rPr lang="en-US" dirty="0" smtClean="0"/>
              <a:t>:</a:t>
            </a:r>
          </a:p>
          <a:p>
            <a:r>
              <a:rPr lang="en-US" b="1" dirty="0"/>
              <a:t>public void </a:t>
            </a:r>
            <a:r>
              <a:rPr lang="en-US" b="1" dirty="0" err="1"/>
              <a:t>doFilter</a:t>
            </a:r>
            <a:r>
              <a:rPr lang="en-US" b="1" dirty="0"/>
              <a:t>(</a:t>
            </a:r>
            <a:r>
              <a:rPr lang="en-US" b="1" dirty="0" err="1"/>
              <a:t>HttpServletRequest</a:t>
            </a:r>
            <a:r>
              <a:rPr lang="en-US" b="1" dirty="0"/>
              <a:t> request, </a:t>
            </a:r>
            <a:r>
              <a:rPr lang="en-US" b="1" dirty="0" err="1"/>
              <a:t>HttpServletResponse</a:t>
            </a:r>
            <a:r>
              <a:rPr lang="en-US" b="1" dirty="0"/>
              <a:t> response):</a:t>
            </a:r>
            <a:r>
              <a:rPr lang="en-US" dirty="0"/>
              <a:t> it passes the control to the next filter or resource.</a:t>
            </a:r>
          </a:p>
          <a:p>
            <a:endParaRPr lang="en-US" dirty="0"/>
          </a:p>
        </p:txBody>
      </p:sp>
      <p:sp>
        <p:nvSpPr>
          <p:cNvPr id="4" name="Date Placeholder 3"/>
          <p:cNvSpPr>
            <a:spLocks noGrp="1"/>
          </p:cNvSpPr>
          <p:nvPr>
            <p:ph type="dt" sz="half" idx="10"/>
          </p:nvPr>
        </p:nvSpPr>
        <p:spPr/>
        <p:txBody>
          <a:bodyPr/>
          <a:lstStyle/>
          <a:p>
            <a:fld id="{503DAE4C-4195-4704-B7C8-93860A1CBBB7}" type="datetime1">
              <a:rPr lang="en-US" smtClean="0"/>
              <a:t>9/7/2017</a:t>
            </a:fld>
            <a:endParaRPr lang="en-US"/>
          </a:p>
        </p:txBody>
      </p:sp>
      <p:sp>
        <p:nvSpPr>
          <p:cNvPr id="5" name="Footer Placeholder 4"/>
          <p:cNvSpPr>
            <a:spLocks noGrp="1"/>
          </p:cNvSpPr>
          <p:nvPr>
            <p:ph type="ftr" sz="quarter" idx="11"/>
          </p:nvPr>
        </p:nvSpPr>
        <p:spPr/>
        <p:txBody>
          <a:bodyPr/>
          <a:lstStyle/>
          <a:p>
            <a:r>
              <a:rPr lang="en-US" smtClean="0"/>
              <a:t>Presented by MangaRao</a:t>
            </a:r>
            <a:endParaRPr lang="en-US"/>
          </a:p>
        </p:txBody>
      </p:sp>
      <p:sp>
        <p:nvSpPr>
          <p:cNvPr id="6" name="Slide Number Placeholder 5"/>
          <p:cNvSpPr>
            <a:spLocks noGrp="1"/>
          </p:cNvSpPr>
          <p:nvPr>
            <p:ph type="sldNum" sz="quarter" idx="12"/>
          </p:nvPr>
        </p:nvSpPr>
        <p:spPr/>
        <p:txBody>
          <a:bodyPr/>
          <a:lstStyle/>
          <a:p>
            <a:fld id="{35BFF406-3737-46B9-A376-2F6246C6C410}" type="slidenum">
              <a:rPr lang="en-US" smtClean="0"/>
              <a:t>258</a:t>
            </a:fld>
            <a:endParaRPr lang="en-US"/>
          </a:p>
        </p:txBody>
      </p:sp>
    </p:spTree>
    <p:extLst>
      <p:ext uri="{BB962C8B-B14F-4D97-AF65-F5344CB8AC3E}">
        <p14:creationId xmlns:p14="http://schemas.microsoft.com/office/powerpoint/2010/main" val="3520991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3" y="609600"/>
            <a:ext cx="9027775" cy="1052945"/>
          </a:xfrm>
        </p:spPr>
        <p:txBody>
          <a:bodyPr>
            <a:normAutofit fontScale="90000"/>
          </a:bodyPr>
          <a:lstStyle/>
          <a:p>
            <a:r>
              <a:rPr lang="en-US" dirty="0"/>
              <a:t>How to define </a:t>
            </a:r>
            <a:r>
              <a:rPr lang="en-US" dirty="0" smtClean="0"/>
              <a:t>Filter</a:t>
            </a:r>
            <a:br>
              <a:rPr lang="en-US" dirty="0" smtClean="0"/>
            </a:br>
            <a:r>
              <a:rPr lang="en-US" sz="2700" dirty="0"/>
              <a:t>We can define filter same as Servlet</a:t>
            </a:r>
            <a:r>
              <a:rPr lang="en-US" dirty="0"/>
              <a:t/>
            </a:r>
            <a:br>
              <a:rPr lang="en-US" dirty="0"/>
            </a:br>
            <a:endParaRPr lang="en-US" dirty="0"/>
          </a:p>
        </p:txBody>
      </p:sp>
      <p:sp>
        <p:nvSpPr>
          <p:cNvPr id="3" name="Content Placeholder 2"/>
          <p:cNvSpPr>
            <a:spLocks noGrp="1"/>
          </p:cNvSpPr>
          <p:nvPr>
            <p:ph idx="1"/>
          </p:nvPr>
        </p:nvSpPr>
        <p:spPr>
          <a:xfrm>
            <a:off x="677334" y="1735283"/>
            <a:ext cx="9245984" cy="4306080"/>
          </a:xfrm>
        </p:spPr>
        <p:txBody>
          <a:bodyPr>
            <a:normAutofit fontScale="85000" lnSpcReduction="10000"/>
          </a:bodyPr>
          <a:lstStyle/>
          <a:p>
            <a:r>
              <a:rPr lang="en-US" dirty="0" smtClean="0"/>
              <a:t>&lt;</a:t>
            </a:r>
            <a:r>
              <a:rPr lang="en-US" dirty="0"/>
              <a:t>web-app&gt;  </a:t>
            </a:r>
          </a:p>
          <a:p>
            <a:r>
              <a:rPr lang="en-US" dirty="0"/>
              <a:t>  </a:t>
            </a:r>
          </a:p>
          <a:p>
            <a:r>
              <a:rPr lang="en-US" dirty="0"/>
              <a:t>&lt;filter&gt;  </a:t>
            </a:r>
          </a:p>
          <a:p>
            <a:r>
              <a:rPr lang="en-US" dirty="0"/>
              <a:t>&lt;filter-name&gt;...&lt;/filter-name&gt;  </a:t>
            </a:r>
          </a:p>
          <a:p>
            <a:r>
              <a:rPr lang="en-US" dirty="0"/>
              <a:t>&lt;filter-</a:t>
            </a:r>
            <a:r>
              <a:rPr lang="en-US" b="1" dirty="0"/>
              <a:t>class</a:t>
            </a:r>
            <a:r>
              <a:rPr lang="en-US" dirty="0"/>
              <a:t>&gt;...&lt;/filter-</a:t>
            </a:r>
            <a:r>
              <a:rPr lang="en-US" b="1" dirty="0"/>
              <a:t>class</a:t>
            </a:r>
            <a:r>
              <a:rPr lang="en-US" dirty="0"/>
              <a:t>&gt;  </a:t>
            </a:r>
          </a:p>
          <a:p>
            <a:r>
              <a:rPr lang="en-US" dirty="0"/>
              <a:t>&lt;/filter&gt;  </a:t>
            </a:r>
          </a:p>
          <a:p>
            <a:r>
              <a:rPr lang="en-US" dirty="0"/>
              <a:t>   </a:t>
            </a:r>
          </a:p>
          <a:p>
            <a:r>
              <a:rPr lang="en-US" dirty="0"/>
              <a:t>&lt;filter-mapping&gt;  </a:t>
            </a:r>
          </a:p>
          <a:p>
            <a:r>
              <a:rPr lang="en-US" dirty="0"/>
              <a:t>&lt;filter-name&gt;...&lt;/filter-name&gt;  </a:t>
            </a:r>
          </a:p>
          <a:p>
            <a:r>
              <a:rPr lang="en-US" dirty="0"/>
              <a:t>&lt;</a:t>
            </a:r>
            <a:r>
              <a:rPr lang="en-US" dirty="0" err="1"/>
              <a:t>url</a:t>
            </a:r>
            <a:r>
              <a:rPr lang="en-US" dirty="0"/>
              <a:t>-pattern&gt;...&lt;/</a:t>
            </a:r>
            <a:r>
              <a:rPr lang="en-US" dirty="0" err="1"/>
              <a:t>url</a:t>
            </a:r>
            <a:r>
              <a:rPr lang="en-US" dirty="0"/>
              <a:t>-pattern&gt;  </a:t>
            </a:r>
          </a:p>
          <a:p>
            <a:r>
              <a:rPr lang="en-US" dirty="0"/>
              <a:t>&lt;/filter-mapping&gt;  </a:t>
            </a:r>
          </a:p>
          <a:p>
            <a:r>
              <a:rPr lang="en-US" dirty="0"/>
              <a:t>  </a:t>
            </a:r>
          </a:p>
          <a:p>
            <a:r>
              <a:rPr lang="en-US" dirty="0"/>
              <a:t>&lt;/web-app&gt; </a:t>
            </a:r>
          </a:p>
          <a:p>
            <a:endParaRPr lang="en-US" dirty="0"/>
          </a:p>
        </p:txBody>
      </p:sp>
      <p:sp>
        <p:nvSpPr>
          <p:cNvPr id="4" name="Date Placeholder 3"/>
          <p:cNvSpPr>
            <a:spLocks noGrp="1"/>
          </p:cNvSpPr>
          <p:nvPr>
            <p:ph type="dt" sz="half" idx="10"/>
          </p:nvPr>
        </p:nvSpPr>
        <p:spPr/>
        <p:txBody>
          <a:bodyPr/>
          <a:lstStyle/>
          <a:p>
            <a:fld id="{503DAE4C-4195-4704-B7C8-93860A1CBBB7}" type="datetime1">
              <a:rPr lang="en-US" smtClean="0"/>
              <a:t>9/7/2017</a:t>
            </a:fld>
            <a:endParaRPr lang="en-US"/>
          </a:p>
        </p:txBody>
      </p:sp>
      <p:sp>
        <p:nvSpPr>
          <p:cNvPr id="5" name="Footer Placeholder 4"/>
          <p:cNvSpPr>
            <a:spLocks noGrp="1"/>
          </p:cNvSpPr>
          <p:nvPr>
            <p:ph type="ftr" sz="quarter" idx="11"/>
          </p:nvPr>
        </p:nvSpPr>
        <p:spPr/>
        <p:txBody>
          <a:bodyPr/>
          <a:lstStyle/>
          <a:p>
            <a:r>
              <a:rPr lang="en-US" smtClean="0"/>
              <a:t>Presented by MangaRao</a:t>
            </a:r>
            <a:endParaRPr lang="en-US"/>
          </a:p>
        </p:txBody>
      </p:sp>
      <p:sp>
        <p:nvSpPr>
          <p:cNvPr id="6" name="Slide Number Placeholder 5"/>
          <p:cNvSpPr>
            <a:spLocks noGrp="1"/>
          </p:cNvSpPr>
          <p:nvPr>
            <p:ph type="sldNum" sz="quarter" idx="12"/>
          </p:nvPr>
        </p:nvSpPr>
        <p:spPr/>
        <p:txBody>
          <a:bodyPr/>
          <a:lstStyle/>
          <a:p>
            <a:fld id="{35BFF406-3737-46B9-A376-2F6246C6C410}" type="slidenum">
              <a:rPr lang="en-US" smtClean="0"/>
              <a:t>259</a:t>
            </a:fld>
            <a:endParaRPr lang="en-US"/>
          </a:p>
        </p:txBody>
      </p:sp>
    </p:spTree>
    <p:extLst>
      <p:ext uri="{BB962C8B-B14F-4D97-AF65-F5344CB8AC3E}">
        <p14:creationId xmlns:p14="http://schemas.microsoft.com/office/powerpoint/2010/main" val="411528159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826008"/>
          </a:xfrm>
        </p:spPr>
        <p:txBody>
          <a:bodyPr>
            <a:normAutofit fontScale="90000"/>
          </a:bodyPr>
          <a:lstStyle/>
          <a:p>
            <a:r>
              <a:rPr lang="en-US" dirty="0"/>
              <a:t>What is the difference between Get and Post?</a:t>
            </a:r>
            <a:br>
              <a:rPr lang="en-US" dirty="0"/>
            </a:br>
            <a:endParaRPr lang="en-US" dirty="0"/>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1028718009"/>
              </p:ext>
            </p:extLst>
          </p:nvPr>
        </p:nvGraphicFramePr>
        <p:xfrm>
          <a:off x="677863" y="1499616"/>
          <a:ext cx="8596312" cy="4145852"/>
        </p:xfrm>
        <a:graphic>
          <a:graphicData uri="http://schemas.openxmlformats.org/drawingml/2006/table">
            <a:tbl>
              <a:tblPr firstRow="1" bandRow="1">
                <a:tableStyleId>{5C22544A-7EE6-4342-B048-85BDC9FD1C3A}</a:tableStyleId>
              </a:tblPr>
              <a:tblGrid>
                <a:gridCol w="4298156"/>
                <a:gridCol w="4298156"/>
              </a:tblGrid>
              <a:tr h="441177">
                <a:tc>
                  <a:txBody>
                    <a:bodyPr/>
                    <a:lstStyle/>
                    <a:p>
                      <a:pPr algn="l" fontAlgn="t"/>
                      <a:r>
                        <a:rPr lang="en-US" sz="1600" dirty="0" smtClean="0">
                          <a:solidFill>
                            <a:srgbClr val="000000"/>
                          </a:solidFill>
                          <a:effectLst/>
                          <a:latin typeface="times new roman" panose="02020603050405020304" pitchFamily="18" charset="0"/>
                        </a:rPr>
                        <a:t>GET</a:t>
                      </a:r>
                      <a:endParaRPr lang="en-US" sz="1600" dirty="0">
                        <a:solidFill>
                          <a:srgbClr val="000000"/>
                        </a:solidFill>
                        <a:effectLst/>
                        <a:latin typeface="times new roman" panose="02020603050405020304" pitchFamily="18" charset="0"/>
                      </a:endParaRPr>
                    </a:p>
                  </a:txBody>
                  <a:tcPr marL="38100" marR="38100" marT="38100" marB="38100"/>
                </a:tc>
                <a:tc>
                  <a:txBody>
                    <a:bodyPr/>
                    <a:lstStyle/>
                    <a:p>
                      <a:pPr algn="l" fontAlgn="t"/>
                      <a:r>
                        <a:rPr lang="en-US" sz="1600">
                          <a:solidFill>
                            <a:srgbClr val="000000"/>
                          </a:solidFill>
                          <a:effectLst/>
                          <a:latin typeface="times new roman" panose="02020603050405020304" pitchFamily="18" charset="0"/>
                        </a:rPr>
                        <a:t>POST</a:t>
                      </a:r>
                    </a:p>
                  </a:txBody>
                  <a:tcPr marL="38100" marR="38100" marT="38100" marB="38100"/>
                </a:tc>
              </a:tr>
              <a:tr h="960919">
                <a:tc>
                  <a:txBody>
                    <a:bodyPr/>
                    <a:lstStyle/>
                    <a:p>
                      <a:pPr fontAlgn="t"/>
                      <a:r>
                        <a:rPr lang="en-US" sz="1600" b="0" i="0" dirty="0">
                          <a:solidFill>
                            <a:srgbClr val="000000"/>
                          </a:solidFill>
                          <a:effectLst/>
                          <a:latin typeface="verdana" panose="020B0604030504040204" pitchFamily="34" charset="0"/>
                        </a:rPr>
                        <a:t>1) In case of Get request, only </a:t>
                      </a:r>
                      <a:r>
                        <a:rPr lang="en-US" sz="1600" b="1" i="0" dirty="0">
                          <a:solidFill>
                            <a:srgbClr val="000000"/>
                          </a:solidFill>
                          <a:effectLst/>
                          <a:latin typeface="verdana" panose="020B0604030504040204" pitchFamily="34" charset="0"/>
                        </a:rPr>
                        <a:t>limited amount of data</a:t>
                      </a:r>
                      <a:r>
                        <a:rPr lang="en-US" sz="1600" b="0" i="0" dirty="0">
                          <a:solidFill>
                            <a:srgbClr val="000000"/>
                          </a:solidFill>
                          <a:effectLst/>
                          <a:latin typeface="verdana" panose="020B0604030504040204" pitchFamily="34" charset="0"/>
                        </a:rPr>
                        <a:t> can be sent because data is sent in header.</a:t>
                      </a:r>
                    </a:p>
                  </a:txBody>
                  <a:tcPr marL="38100" marR="38100" marT="38100" marB="38100"/>
                </a:tc>
                <a:tc>
                  <a:txBody>
                    <a:bodyPr/>
                    <a:lstStyle/>
                    <a:p>
                      <a:pPr fontAlgn="t"/>
                      <a:r>
                        <a:rPr lang="en-US" sz="1600" b="0" i="0">
                          <a:solidFill>
                            <a:srgbClr val="000000"/>
                          </a:solidFill>
                          <a:effectLst/>
                          <a:latin typeface="verdana" panose="020B0604030504040204" pitchFamily="34" charset="0"/>
                        </a:rPr>
                        <a:t>In case of post request, </a:t>
                      </a:r>
                      <a:r>
                        <a:rPr lang="en-US" sz="1600" b="1" i="0">
                          <a:solidFill>
                            <a:srgbClr val="000000"/>
                          </a:solidFill>
                          <a:effectLst/>
                          <a:latin typeface="verdana" panose="020B0604030504040204" pitchFamily="34" charset="0"/>
                        </a:rPr>
                        <a:t>large amount of data</a:t>
                      </a:r>
                      <a:r>
                        <a:rPr lang="en-US" sz="1600" b="0" i="0">
                          <a:solidFill>
                            <a:srgbClr val="000000"/>
                          </a:solidFill>
                          <a:effectLst/>
                          <a:latin typeface="verdana" panose="020B0604030504040204" pitchFamily="34" charset="0"/>
                        </a:rPr>
                        <a:t> can be sent because data is sent in body.</a:t>
                      </a:r>
                    </a:p>
                  </a:txBody>
                  <a:tcPr marL="38100" marR="38100" marT="38100" marB="38100"/>
                </a:tc>
              </a:tr>
              <a:tr h="670830">
                <a:tc>
                  <a:txBody>
                    <a:bodyPr/>
                    <a:lstStyle/>
                    <a:p>
                      <a:pPr fontAlgn="t"/>
                      <a:r>
                        <a:rPr lang="en-US" sz="1600" b="0" i="0" dirty="0">
                          <a:solidFill>
                            <a:srgbClr val="000000"/>
                          </a:solidFill>
                          <a:effectLst/>
                          <a:latin typeface="verdana" panose="020B0604030504040204" pitchFamily="34" charset="0"/>
                        </a:rPr>
                        <a:t>2) Get request is </a:t>
                      </a:r>
                      <a:r>
                        <a:rPr lang="en-US" sz="1600" b="1" i="0" dirty="0">
                          <a:solidFill>
                            <a:srgbClr val="000000"/>
                          </a:solidFill>
                          <a:effectLst/>
                          <a:latin typeface="verdana" panose="020B0604030504040204" pitchFamily="34" charset="0"/>
                        </a:rPr>
                        <a:t>not secured</a:t>
                      </a:r>
                      <a:r>
                        <a:rPr lang="en-US" sz="1600" b="0" i="0" dirty="0">
                          <a:solidFill>
                            <a:srgbClr val="000000"/>
                          </a:solidFill>
                          <a:effectLst/>
                          <a:latin typeface="verdana" panose="020B0604030504040204" pitchFamily="34" charset="0"/>
                        </a:rPr>
                        <a:t> because data is exposed in URL bar.</a:t>
                      </a:r>
                    </a:p>
                  </a:txBody>
                  <a:tcPr marL="38100" marR="38100" marT="38100" marB="38100"/>
                </a:tc>
                <a:tc>
                  <a:txBody>
                    <a:bodyPr/>
                    <a:lstStyle/>
                    <a:p>
                      <a:pPr fontAlgn="t"/>
                      <a:r>
                        <a:rPr lang="en-US" sz="1600" b="0" i="0">
                          <a:solidFill>
                            <a:srgbClr val="000000"/>
                          </a:solidFill>
                          <a:effectLst/>
                          <a:latin typeface="verdana" panose="020B0604030504040204" pitchFamily="34" charset="0"/>
                        </a:rPr>
                        <a:t>Post request is </a:t>
                      </a:r>
                      <a:r>
                        <a:rPr lang="en-US" sz="1600" b="1" i="0">
                          <a:solidFill>
                            <a:srgbClr val="000000"/>
                          </a:solidFill>
                          <a:effectLst/>
                          <a:latin typeface="verdana" panose="020B0604030504040204" pitchFamily="34" charset="0"/>
                        </a:rPr>
                        <a:t>secured</a:t>
                      </a:r>
                      <a:r>
                        <a:rPr lang="en-US" sz="1600" b="0" i="0">
                          <a:solidFill>
                            <a:srgbClr val="000000"/>
                          </a:solidFill>
                          <a:effectLst/>
                          <a:latin typeface="verdana" panose="020B0604030504040204" pitchFamily="34" charset="0"/>
                        </a:rPr>
                        <a:t> because data is not exposed in URL bar.</a:t>
                      </a:r>
                    </a:p>
                  </a:txBody>
                  <a:tcPr marL="38100" marR="38100" marT="38100" marB="38100"/>
                </a:tc>
              </a:tr>
              <a:tr h="441177">
                <a:tc>
                  <a:txBody>
                    <a:bodyPr/>
                    <a:lstStyle/>
                    <a:p>
                      <a:pPr fontAlgn="t"/>
                      <a:r>
                        <a:rPr lang="en-US" sz="1600" b="0" i="0">
                          <a:solidFill>
                            <a:srgbClr val="000000"/>
                          </a:solidFill>
                          <a:effectLst/>
                          <a:latin typeface="verdana" panose="020B0604030504040204" pitchFamily="34" charset="0"/>
                        </a:rPr>
                        <a:t>3) Get request </a:t>
                      </a:r>
                      <a:r>
                        <a:rPr lang="en-US" sz="1600" b="1" i="0">
                          <a:solidFill>
                            <a:srgbClr val="000000"/>
                          </a:solidFill>
                          <a:effectLst/>
                          <a:latin typeface="verdana" panose="020B0604030504040204" pitchFamily="34" charset="0"/>
                        </a:rPr>
                        <a:t>can be bookmarked</a:t>
                      </a:r>
                      <a:endParaRPr lang="en-US" sz="1600" b="0" i="0">
                        <a:solidFill>
                          <a:srgbClr val="000000"/>
                        </a:solidFill>
                        <a:effectLst/>
                        <a:latin typeface="verdana" panose="020B0604030504040204" pitchFamily="34" charset="0"/>
                      </a:endParaRPr>
                    </a:p>
                  </a:txBody>
                  <a:tcPr marL="38100" marR="38100" marT="38100" marB="38100"/>
                </a:tc>
                <a:tc>
                  <a:txBody>
                    <a:bodyPr/>
                    <a:lstStyle/>
                    <a:p>
                      <a:pPr fontAlgn="t"/>
                      <a:r>
                        <a:rPr lang="en-US" sz="1600" b="0" i="0" dirty="0">
                          <a:solidFill>
                            <a:srgbClr val="000000"/>
                          </a:solidFill>
                          <a:effectLst/>
                          <a:latin typeface="verdana" panose="020B0604030504040204" pitchFamily="34" charset="0"/>
                        </a:rPr>
                        <a:t>Post request </a:t>
                      </a:r>
                      <a:r>
                        <a:rPr lang="en-US" sz="1600" b="1" i="0" dirty="0">
                          <a:solidFill>
                            <a:srgbClr val="000000"/>
                          </a:solidFill>
                          <a:effectLst/>
                          <a:latin typeface="verdana" panose="020B0604030504040204" pitchFamily="34" charset="0"/>
                        </a:rPr>
                        <a:t>cannot be</a:t>
                      </a:r>
                      <a:r>
                        <a:rPr lang="en-US" sz="1600" b="0" i="0" dirty="0">
                          <a:solidFill>
                            <a:srgbClr val="000000"/>
                          </a:solidFill>
                          <a:effectLst/>
                          <a:latin typeface="verdana" panose="020B0604030504040204" pitchFamily="34" charset="0"/>
                        </a:rPr>
                        <a:t> bookmarked</a:t>
                      </a:r>
                    </a:p>
                  </a:txBody>
                  <a:tcPr marL="38100" marR="38100" marT="38100" marB="38100"/>
                </a:tc>
              </a:tr>
              <a:tr h="960919">
                <a:tc>
                  <a:txBody>
                    <a:bodyPr/>
                    <a:lstStyle/>
                    <a:p>
                      <a:pPr fontAlgn="t"/>
                      <a:r>
                        <a:rPr lang="en-US" sz="1600" b="0" i="0">
                          <a:solidFill>
                            <a:srgbClr val="000000"/>
                          </a:solidFill>
                          <a:effectLst/>
                          <a:latin typeface="verdana" panose="020B0604030504040204" pitchFamily="34" charset="0"/>
                        </a:rPr>
                        <a:t>4) Get request is </a:t>
                      </a:r>
                      <a:r>
                        <a:rPr lang="en-US" sz="1600" b="1" i="0">
                          <a:solidFill>
                            <a:srgbClr val="000000"/>
                          </a:solidFill>
                          <a:effectLst/>
                          <a:latin typeface="verdana" panose="020B0604030504040204" pitchFamily="34" charset="0"/>
                        </a:rPr>
                        <a:t>idempotent</a:t>
                      </a:r>
                      <a:r>
                        <a:rPr lang="en-US" sz="1600" b="0" i="0">
                          <a:solidFill>
                            <a:srgbClr val="000000"/>
                          </a:solidFill>
                          <a:effectLst/>
                          <a:latin typeface="verdana" panose="020B0604030504040204" pitchFamily="34" charset="0"/>
                        </a:rPr>
                        <a:t>. It means second request will be ignored until response of first request is delivered.</a:t>
                      </a:r>
                    </a:p>
                  </a:txBody>
                  <a:tcPr marL="38100" marR="38100" marT="38100" marB="38100"/>
                </a:tc>
                <a:tc>
                  <a:txBody>
                    <a:bodyPr/>
                    <a:lstStyle/>
                    <a:p>
                      <a:pPr fontAlgn="t"/>
                      <a:r>
                        <a:rPr lang="en-US" sz="1600" b="0" i="0">
                          <a:solidFill>
                            <a:srgbClr val="000000"/>
                          </a:solidFill>
                          <a:effectLst/>
                          <a:latin typeface="verdana" panose="020B0604030504040204" pitchFamily="34" charset="0"/>
                        </a:rPr>
                        <a:t>Post request is </a:t>
                      </a:r>
                      <a:r>
                        <a:rPr lang="en-US" sz="1600" b="1" i="0">
                          <a:solidFill>
                            <a:srgbClr val="000000"/>
                          </a:solidFill>
                          <a:effectLst/>
                          <a:latin typeface="verdana" panose="020B0604030504040204" pitchFamily="34" charset="0"/>
                        </a:rPr>
                        <a:t>non-idempotent</a:t>
                      </a:r>
                      <a:endParaRPr lang="en-US" sz="1600" b="0" i="0">
                        <a:solidFill>
                          <a:srgbClr val="000000"/>
                        </a:solidFill>
                        <a:effectLst/>
                        <a:latin typeface="verdana" panose="020B0604030504040204" pitchFamily="34" charset="0"/>
                      </a:endParaRPr>
                    </a:p>
                  </a:txBody>
                  <a:tcPr marL="38100" marR="38100" marT="38100" marB="38100"/>
                </a:tc>
              </a:tr>
              <a:tr h="670830">
                <a:tc>
                  <a:txBody>
                    <a:bodyPr/>
                    <a:lstStyle/>
                    <a:p>
                      <a:pPr fontAlgn="t"/>
                      <a:r>
                        <a:rPr lang="en-US" sz="1600" b="0" i="0">
                          <a:solidFill>
                            <a:srgbClr val="000000"/>
                          </a:solidFill>
                          <a:effectLst/>
                          <a:latin typeface="verdana" panose="020B0604030504040204" pitchFamily="34" charset="0"/>
                        </a:rPr>
                        <a:t>5) Get request is </a:t>
                      </a:r>
                      <a:r>
                        <a:rPr lang="en-US" sz="1600" b="1" i="0">
                          <a:solidFill>
                            <a:srgbClr val="000000"/>
                          </a:solidFill>
                          <a:effectLst/>
                          <a:latin typeface="verdana" panose="020B0604030504040204" pitchFamily="34" charset="0"/>
                        </a:rPr>
                        <a:t>more efficient</a:t>
                      </a:r>
                      <a:r>
                        <a:rPr lang="en-US" sz="1600" b="0" i="0">
                          <a:solidFill>
                            <a:srgbClr val="000000"/>
                          </a:solidFill>
                          <a:effectLst/>
                          <a:latin typeface="verdana" panose="020B0604030504040204" pitchFamily="34" charset="0"/>
                        </a:rPr>
                        <a:t> and used more than Post</a:t>
                      </a:r>
                    </a:p>
                  </a:txBody>
                  <a:tcPr marL="38100" marR="38100" marT="38100" marB="38100"/>
                </a:tc>
                <a:tc>
                  <a:txBody>
                    <a:bodyPr/>
                    <a:lstStyle/>
                    <a:p>
                      <a:pPr fontAlgn="t"/>
                      <a:r>
                        <a:rPr lang="en-US" sz="1600" b="0" i="0" dirty="0">
                          <a:solidFill>
                            <a:srgbClr val="000000"/>
                          </a:solidFill>
                          <a:effectLst/>
                          <a:latin typeface="verdana" panose="020B0604030504040204" pitchFamily="34" charset="0"/>
                        </a:rPr>
                        <a:t>Post request is </a:t>
                      </a:r>
                      <a:r>
                        <a:rPr lang="en-US" sz="1600" b="1" i="0" dirty="0">
                          <a:solidFill>
                            <a:srgbClr val="000000"/>
                          </a:solidFill>
                          <a:effectLst/>
                          <a:latin typeface="verdana" panose="020B0604030504040204" pitchFamily="34" charset="0"/>
                        </a:rPr>
                        <a:t>less efficient</a:t>
                      </a:r>
                      <a:r>
                        <a:rPr lang="en-US" sz="1600" b="0" i="0" dirty="0">
                          <a:solidFill>
                            <a:srgbClr val="000000"/>
                          </a:solidFill>
                          <a:effectLst/>
                          <a:latin typeface="verdana" panose="020B0604030504040204" pitchFamily="34" charset="0"/>
                        </a:rPr>
                        <a:t> and used less than get.</a:t>
                      </a:r>
                    </a:p>
                  </a:txBody>
                  <a:tcPr marL="38100" marR="38100" marT="38100" marB="38100"/>
                </a:tc>
              </a:tr>
            </a:tbl>
          </a:graphicData>
        </a:graphic>
      </p:graphicFrame>
      <p:sp>
        <p:nvSpPr>
          <p:cNvPr id="4" name="Date Placeholder 3"/>
          <p:cNvSpPr>
            <a:spLocks noGrp="1"/>
          </p:cNvSpPr>
          <p:nvPr>
            <p:ph type="dt" sz="half" idx="10"/>
          </p:nvPr>
        </p:nvSpPr>
        <p:spPr/>
        <p:txBody>
          <a:bodyPr/>
          <a:lstStyle/>
          <a:p>
            <a:fld id="{503DAE4C-4195-4704-B7C8-93860A1CBBB7}" type="datetime1">
              <a:rPr lang="en-US" smtClean="0"/>
              <a:t>9/7/2017</a:t>
            </a:fld>
            <a:endParaRPr lang="en-US"/>
          </a:p>
        </p:txBody>
      </p:sp>
      <p:sp>
        <p:nvSpPr>
          <p:cNvPr id="5" name="Footer Placeholder 4"/>
          <p:cNvSpPr>
            <a:spLocks noGrp="1"/>
          </p:cNvSpPr>
          <p:nvPr>
            <p:ph type="ftr" sz="quarter" idx="11"/>
          </p:nvPr>
        </p:nvSpPr>
        <p:spPr/>
        <p:txBody>
          <a:bodyPr/>
          <a:lstStyle/>
          <a:p>
            <a:r>
              <a:rPr lang="en-US" smtClean="0"/>
              <a:t>Presented by MangaRao</a:t>
            </a:r>
            <a:endParaRPr lang="en-US"/>
          </a:p>
        </p:txBody>
      </p:sp>
      <p:sp>
        <p:nvSpPr>
          <p:cNvPr id="6" name="Slide Number Placeholder 5"/>
          <p:cNvSpPr>
            <a:spLocks noGrp="1"/>
          </p:cNvSpPr>
          <p:nvPr>
            <p:ph type="sldNum" sz="quarter" idx="12"/>
          </p:nvPr>
        </p:nvSpPr>
        <p:spPr/>
        <p:txBody>
          <a:bodyPr/>
          <a:lstStyle/>
          <a:p>
            <a:fld id="{35BFF406-3737-46B9-A376-2F6246C6C410}" type="slidenum">
              <a:rPr lang="en-US" smtClean="0"/>
              <a:t>26</a:t>
            </a:fld>
            <a:endParaRPr lang="en-US"/>
          </a:p>
        </p:txBody>
      </p:sp>
    </p:spTree>
    <p:extLst>
      <p:ext uri="{BB962C8B-B14F-4D97-AF65-F5344CB8AC3E}">
        <p14:creationId xmlns:p14="http://schemas.microsoft.com/office/powerpoint/2010/main" val="374950389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Note</a:t>
            </a:r>
            <a:endParaRPr lang="en-US" dirty="0"/>
          </a:p>
        </p:txBody>
      </p:sp>
      <p:sp>
        <p:nvSpPr>
          <p:cNvPr id="3" name="Content Placeholder 2"/>
          <p:cNvSpPr>
            <a:spLocks noGrp="1"/>
          </p:cNvSpPr>
          <p:nvPr>
            <p:ph idx="1"/>
          </p:nvPr>
        </p:nvSpPr>
        <p:spPr/>
        <p:txBody>
          <a:bodyPr/>
          <a:lstStyle/>
          <a:p>
            <a:r>
              <a:rPr lang="en-US" dirty="0"/>
              <a:t>For mapping filter we can use, either </a:t>
            </a:r>
            <a:r>
              <a:rPr lang="en-US" dirty="0" err="1"/>
              <a:t>url</a:t>
            </a:r>
            <a:r>
              <a:rPr lang="en-US" dirty="0"/>
              <a:t>-pattern or servlet-name. The </a:t>
            </a:r>
            <a:r>
              <a:rPr lang="en-US" dirty="0" err="1"/>
              <a:t>url</a:t>
            </a:r>
            <a:r>
              <a:rPr lang="en-US" dirty="0"/>
              <a:t>-pattern elements has an advantage over servlet-name element i.e. it can be applied on servlet, JSP or HTML.</a:t>
            </a:r>
          </a:p>
        </p:txBody>
      </p:sp>
      <p:sp>
        <p:nvSpPr>
          <p:cNvPr id="4" name="Date Placeholder 3"/>
          <p:cNvSpPr>
            <a:spLocks noGrp="1"/>
          </p:cNvSpPr>
          <p:nvPr>
            <p:ph type="dt" sz="half" idx="10"/>
          </p:nvPr>
        </p:nvSpPr>
        <p:spPr/>
        <p:txBody>
          <a:bodyPr/>
          <a:lstStyle/>
          <a:p>
            <a:fld id="{503DAE4C-4195-4704-B7C8-93860A1CBBB7}" type="datetime1">
              <a:rPr lang="en-US" smtClean="0"/>
              <a:t>9/7/2017</a:t>
            </a:fld>
            <a:endParaRPr lang="en-US"/>
          </a:p>
        </p:txBody>
      </p:sp>
      <p:sp>
        <p:nvSpPr>
          <p:cNvPr id="5" name="Footer Placeholder 4"/>
          <p:cNvSpPr>
            <a:spLocks noGrp="1"/>
          </p:cNvSpPr>
          <p:nvPr>
            <p:ph type="ftr" sz="quarter" idx="11"/>
          </p:nvPr>
        </p:nvSpPr>
        <p:spPr/>
        <p:txBody>
          <a:bodyPr/>
          <a:lstStyle/>
          <a:p>
            <a:r>
              <a:rPr lang="en-US" smtClean="0"/>
              <a:t>Presented by MangaRao</a:t>
            </a:r>
            <a:endParaRPr lang="en-US"/>
          </a:p>
        </p:txBody>
      </p:sp>
      <p:sp>
        <p:nvSpPr>
          <p:cNvPr id="6" name="Slide Number Placeholder 5"/>
          <p:cNvSpPr>
            <a:spLocks noGrp="1"/>
          </p:cNvSpPr>
          <p:nvPr>
            <p:ph type="sldNum" sz="quarter" idx="12"/>
          </p:nvPr>
        </p:nvSpPr>
        <p:spPr/>
        <p:txBody>
          <a:bodyPr/>
          <a:lstStyle/>
          <a:p>
            <a:fld id="{35BFF406-3737-46B9-A376-2F6246C6C410}" type="slidenum">
              <a:rPr lang="en-US" smtClean="0"/>
              <a:t>260</a:t>
            </a:fld>
            <a:endParaRPr lang="en-US"/>
          </a:p>
        </p:txBody>
      </p:sp>
    </p:spTree>
    <p:extLst>
      <p:ext uri="{BB962C8B-B14F-4D97-AF65-F5344CB8AC3E}">
        <p14:creationId xmlns:p14="http://schemas.microsoft.com/office/powerpoint/2010/main" val="1267238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Simple Example of Filter</a:t>
            </a:r>
          </a:p>
        </p:txBody>
      </p:sp>
      <p:sp>
        <p:nvSpPr>
          <p:cNvPr id="3" name="Content Placeholder 2"/>
          <p:cNvSpPr>
            <a:spLocks noGrp="1"/>
          </p:cNvSpPr>
          <p:nvPr>
            <p:ph idx="1"/>
          </p:nvPr>
        </p:nvSpPr>
        <p:spPr/>
        <p:txBody>
          <a:bodyPr/>
          <a:lstStyle/>
          <a:p>
            <a:r>
              <a:rPr lang="en-US" dirty="0"/>
              <a:t>In this example, we are simply displaying information that filter is invoked automatically after the post processing of the request.</a:t>
            </a:r>
          </a:p>
        </p:txBody>
      </p:sp>
      <p:sp>
        <p:nvSpPr>
          <p:cNvPr id="4" name="Date Placeholder 3"/>
          <p:cNvSpPr>
            <a:spLocks noGrp="1"/>
          </p:cNvSpPr>
          <p:nvPr>
            <p:ph type="dt" sz="half" idx="10"/>
          </p:nvPr>
        </p:nvSpPr>
        <p:spPr/>
        <p:txBody>
          <a:bodyPr/>
          <a:lstStyle/>
          <a:p>
            <a:fld id="{503DAE4C-4195-4704-B7C8-93860A1CBBB7}" type="datetime1">
              <a:rPr lang="en-US" smtClean="0"/>
              <a:t>9/7/2017</a:t>
            </a:fld>
            <a:endParaRPr lang="en-US"/>
          </a:p>
        </p:txBody>
      </p:sp>
      <p:sp>
        <p:nvSpPr>
          <p:cNvPr id="5" name="Footer Placeholder 4"/>
          <p:cNvSpPr>
            <a:spLocks noGrp="1"/>
          </p:cNvSpPr>
          <p:nvPr>
            <p:ph type="ftr" sz="quarter" idx="11"/>
          </p:nvPr>
        </p:nvSpPr>
        <p:spPr/>
        <p:txBody>
          <a:bodyPr/>
          <a:lstStyle/>
          <a:p>
            <a:r>
              <a:rPr lang="en-US" smtClean="0"/>
              <a:t>Presented by MangaRao</a:t>
            </a:r>
            <a:endParaRPr lang="en-US"/>
          </a:p>
        </p:txBody>
      </p:sp>
      <p:sp>
        <p:nvSpPr>
          <p:cNvPr id="6" name="Slide Number Placeholder 5"/>
          <p:cNvSpPr>
            <a:spLocks noGrp="1"/>
          </p:cNvSpPr>
          <p:nvPr>
            <p:ph type="sldNum" sz="quarter" idx="12"/>
          </p:nvPr>
        </p:nvSpPr>
        <p:spPr/>
        <p:txBody>
          <a:bodyPr/>
          <a:lstStyle/>
          <a:p>
            <a:fld id="{35BFF406-3737-46B9-A376-2F6246C6C410}" type="slidenum">
              <a:rPr lang="en-US" smtClean="0"/>
              <a:t>261</a:t>
            </a:fld>
            <a:endParaRPr lang="en-US"/>
          </a:p>
        </p:txBody>
      </p:sp>
    </p:spTree>
    <p:extLst>
      <p:ext uri="{BB962C8B-B14F-4D97-AF65-F5344CB8AC3E}">
        <p14:creationId xmlns:p14="http://schemas.microsoft.com/office/powerpoint/2010/main" val="278683128"/>
      </p:ext>
    </p:extLst>
  </p:cSld>
  <p:clrMapOvr>
    <a:masterClrMapping/>
  </p:clrMapOvr>
  <p:timing>
    <p:tnLst>
      <p:par>
        <p:cTn id="1" dur="indefinite" restart="never" nodeType="tmRoot"/>
      </p:par>
    </p:tn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a:t>
            </a:r>
            <a:r>
              <a:rPr lang="en-US" dirty="0" smtClean="0"/>
              <a:t>ndex.html</a:t>
            </a:r>
            <a:endParaRPr lang="en-US" dirty="0"/>
          </a:p>
        </p:txBody>
      </p:sp>
      <p:sp>
        <p:nvSpPr>
          <p:cNvPr id="3" name="Content Placeholder 2"/>
          <p:cNvSpPr>
            <a:spLocks noGrp="1"/>
          </p:cNvSpPr>
          <p:nvPr>
            <p:ph idx="1"/>
          </p:nvPr>
        </p:nvSpPr>
        <p:spPr/>
        <p:txBody>
          <a:bodyPr/>
          <a:lstStyle/>
          <a:p>
            <a:r>
              <a:rPr lang="en-US" dirty="0"/>
              <a:t>&lt;a </a:t>
            </a:r>
            <a:r>
              <a:rPr lang="en-US" dirty="0" err="1"/>
              <a:t>href</a:t>
            </a:r>
            <a:r>
              <a:rPr lang="en-US" dirty="0"/>
              <a:t>="servlet1"&gt;click here&lt;/a&gt;  </a:t>
            </a:r>
          </a:p>
          <a:p>
            <a:endParaRPr lang="en-US" dirty="0"/>
          </a:p>
        </p:txBody>
      </p:sp>
      <p:sp>
        <p:nvSpPr>
          <p:cNvPr id="4" name="Date Placeholder 3"/>
          <p:cNvSpPr>
            <a:spLocks noGrp="1"/>
          </p:cNvSpPr>
          <p:nvPr>
            <p:ph type="dt" sz="half" idx="10"/>
          </p:nvPr>
        </p:nvSpPr>
        <p:spPr/>
        <p:txBody>
          <a:bodyPr/>
          <a:lstStyle/>
          <a:p>
            <a:fld id="{503DAE4C-4195-4704-B7C8-93860A1CBBB7}" type="datetime1">
              <a:rPr lang="en-US" smtClean="0"/>
              <a:t>9/7/2017</a:t>
            </a:fld>
            <a:endParaRPr lang="en-US"/>
          </a:p>
        </p:txBody>
      </p:sp>
      <p:sp>
        <p:nvSpPr>
          <p:cNvPr id="5" name="Footer Placeholder 4"/>
          <p:cNvSpPr>
            <a:spLocks noGrp="1"/>
          </p:cNvSpPr>
          <p:nvPr>
            <p:ph type="ftr" sz="quarter" idx="11"/>
          </p:nvPr>
        </p:nvSpPr>
        <p:spPr/>
        <p:txBody>
          <a:bodyPr/>
          <a:lstStyle/>
          <a:p>
            <a:r>
              <a:rPr lang="en-US" smtClean="0"/>
              <a:t>Presented by MangaRao</a:t>
            </a:r>
            <a:endParaRPr lang="en-US"/>
          </a:p>
        </p:txBody>
      </p:sp>
      <p:sp>
        <p:nvSpPr>
          <p:cNvPr id="6" name="Slide Number Placeholder 5"/>
          <p:cNvSpPr>
            <a:spLocks noGrp="1"/>
          </p:cNvSpPr>
          <p:nvPr>
            <p:ph type="sldNum" sz="quarter" idx="12"/>
          </p:nvPr>
        </p:nvSpPr>
        <p:spPr/>
        <p:txBody>
          <a:bodyPr/>
          <a:lstStyle/>
          <a:p>
            <a:fld id="{35BFF406-3737-46B9-A376-2F6246C6C410}" type="slidenum">
              <a:rPr lang="en-US" smtClean="0"/>
              <a:t>262</a:t>
            </a:fld>
            <a:endParaRPr lang="en-US"/>
          </a:p>
        </p:txBody>
      </p:sp>
    </p:spTree>
    <p:extLst>
      <p:ext uri="{BB962C8B-B14F-4D97-AF65-F5344CB8AC3E}">
        <p14:creationId xmlns:p14="http://schemas.microsoft.com/office/powerpoint/2010/main" val="3082659251"/>
      </p:ext>
    </p:extLst>
  </p:cSld>
  <p:clrMapOvr>
    <a:masterClrMapping/>
  </p:clrMapOvr>
  <p:timing>
    <p:tnLst>
      <p:par>
        <p:cTn id="1" dur="indefinite" restart="never" nodeType="tmRoot"/>
      </p:par>
    </p:tn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9759" y="19627"/>
            <a:ext cx="8596668" cy="624609"/>
          </a:xfrm>
        </p:spPr>
        <p:txBody>
          <a:bodyPr>
            <a:normAutofit fontScale="90000"/>
          </a:bodyPr>
          <a:lstStyle/>
          <a:p>
            <a:r>
              <a:rPr lang="en-US" b="1" dirty="0"/>
              <a:t>MyFilter.java</a:t>
            </a:r>
            <a:br>
              <a:rPr lang="en-US" b="1" dirty="0"/>
            </a:br>
            <a:endParaRPr lang="en-US" dirty="0"/>
          </a:p>
        </p:txBody>
      </p:sp>
      <p:sp>
        <p:nvSpPr>
          <p:cNvPr id="3" name="Content Placeholder 2"/>
          <p:cNvSpPr>
            <a:spLocks noGrp="1"/>
          </p:cNvSpPr>
          <p:nvPr>
            <p:ph idx="1"/>
          </p:nvPr>
        </p:nvSpPr>
        <p:spPr>
          <a:xfrm>
            <a:off x="677333" y="644237"/>
            <a:ext cx="9859049" cy="5397126"/>
          </a:xfrm>
        </p:spPr>
        <p:txBody>
          <a:bodyPr>
            <a:normAutofit lnSpcReduction="10000"/>
          </a:bodyPr>
          <a:lstStyle/>
          <a:p>
            <a:r>
              <a:rPr lang="en-US" b="1" dirty="0"/>
              <a:t>public</a:t>
            </a:r>
            <a:r>
              <a:rPr lang="en-US" dirty="0"/>
              <a:t> </a:t>
            </a:r>
            <a:r>
              <a:rPr lang="en-US" b="1" dirty="0"/>
              <a:t>class</a:t>
            </a:r>
            <a:r>
              <a:rPr lang="en-US" dirty="0"/>
              <a:t> </a:t>
            </a:r>
            <a:r>
              <a:rPr lang="en-US" dirty="0" err="1"/>
              <a:t>MyFilter</a:t>
            </a:r>
            <a:r>
              <a:rPr lang="en-US" dirty="0"/>
              <a:t> </a:t>
            </a:r>
            <a:r>
              <a:rPr lang="en-US" b="1" dirty="0"/>
              <a:t>implements</a:t>
            </a:r>
            <a:r>
              <a:rPr lang="en-US" dirty="0"/>
              <a:t> Filter{  </a:t>
            </a:r>
          </a:p>
          <a:p>
            <a:r>
              <a:rPr lang="en-US" dirty="0"/>
              <a:t>  </a:t>
            </a:r>
            <a:r>
              <a:rPr lang="en-US" b="1" dirty="0" smtClean="0"/>
              <a:t>public</a:t>
            </a:r>
            <a:r>
              <a:rPr lang="en-US" dirty="0"/>
              <a:t> </a:t>
            </a:r>
            <a:r>
              <a:rPr lang="en-US" b="1" dirty="0"/>
              <a:t>void</a:t>
            </a:r>
            <a:r>
              <a:rPr lang="en-US" dirty="0"/>
              <a:t> </a:t>
            </a:r>
            <a:r>
              <a:rPr lang="en-US" dirty="0" err="1"/>
              <a:t>init</a:t>
            </a:r>
            <a:r>
              <a:rPr lang="en-US" dirty="0"/>
              <a:t>(</a:t>
            </a:r>
            <a:r>
              <a:rPr lang="en-US" dirty="0" err="1"/>
              <a:t>FilterConfig</a:t>
            </a:r>
            <a:r>
              <a:rPr lang="en-US" dirty="0"/>
              <a:t> arg0) </a:t>
            </a:r>
            <a:r>
              <a:rPr lang="en-US" b="1" dirty="0"/>
              <a:t>throws</a:t>
            </a:r>
            <a:r>
              <a:rPr lang="en-US" dirty="0"/>
              <a:t> </a:t>
            </a:r>
            <a:r>
              <a:rPr lang="en-US" dirty="0" err="1"/>
              <a:t>ServletException</a:t>
            </a:r>
            <a:r>
              <a:rPr lang="en-US" dirty="0"/>
              <a:t> {}    </a:t>
            </a:r>
          </a:p>
          <a:p>
            <a:r>
              <a:rPr lang="en-US" b="1" dirty="0"/>
              <a:t>public</a:t>
            </a:r>
            <a:r>
              <a:rPr lang="en-US" dirty="0"/>
              <a:t> </a:t>
            </a:r>
            <a:r>
              <a:rPr lang="en-US" b="1" dirty="0"/>
              <a:t>void</a:t>
            </a:r>
            <a:r>
              <a:rPr lang="en-US" dirty="0"/>
              <a:t> </a:t>
            </a:r>
            <a:r>
              <a:rPr lang="en-US" dirty="0" err="1"/>
              <a:t>doFilter</a:t>
            </a:r>
            <a:r>
              <a:rPr lang="en-US" dirty="0"/>
              <a:t>(ServletRequest </a:t>
            </a:r>
            <a:r>
              <a:rPr lang="en-US" dirty="0" err="1"/>
              <a:t>req</a:t>
            </a:r>
            <a:r>
              <a:rPr lang="en-US" dirty="0"/>
              <a:t>, </a:t>
            </a:r>
            <a:r>
              <a:rPr lang="en-US" dirty="0" err="1"/>
              <a:t>ServletResponse</a:t>
            </a:r>
            <a:r>
              <a:rPr lang="en-US" dirty="0"/>
              <a:t> </a:t>
            </a:r>
            <a:r>
              <a:rPr lang="en-US" dirty="0" err="1"/>
              <a:t>resp</a:t>
            </a:r>
            <a:r>
              <a:rPr lang="en-US" dirty="0"/>
              <a:t>,  </a:t>
            </a:r>
          </a:p>
          <a:p>
            <a:r>
              <a:rPr lang="en-US" dirty="0"/>
              <a:t>    </a:t>
            </a:r>
            <a:r>
              <a:rPr lang="en-US" dirty="0" err="1"/>
              <a:t>FilterChain</a:t>
            </a:r>
            <a:r>
              <a:rPr lang="en-US" dirty="0"/>
              <a:t> chain) </a:t>
            </a:r>
            <a:r>
              <a:rPr lang="en-US" b="1" dirty="0"/>
              <a:t>throws</a:t>
            </a:r>
            <a:r>
              <a:rPr lang="en-US" dirty="0"/>
              <a:t> </a:t>
            </a:r>
            <a:r>
              <a:rPr lang="en-US" dirty="0" err="1"/>
              <a:t>IOException</a:t>
            </a:r>
            <a:r>
              <a:rPr lang="en-US" dirty="0"/>
              <a:t>, </a:t>
            </a:r>
            <a:r>
              <a:rPr lang="en-US" dirty="0" err="1"/>
              <a:t>ServletException</a:t>
            </a:r>
            <a:r>
              <a:rPr lang="en-US" dirty="0"/>
              <a:t> {  </a:t>
            </a:r>
          </a:p>
          <a:p>
            <a:r>
              <a:rPr lang="en-US" dirty="0"/>
              <a:t>          </a:t>
            </a:r>
          </a:p>
          <a:p>
            <a:r>
              <a:rPr lang="en-US" dirty="0"/>
              <a:t>    </a:t>
            </a:r>
            <a:r>
              <a:rPr lang="en-US" dirty="0" err="1"/>
              <a:t>PrintWriter</a:t>
            </a:r>
            <a:r>
              <a:rPr lang="en-US" dirty="0"/>
              <a:t> out=</a:t>
            </a:r>
            <a:r>
              <a:rPr lang="en-US" dirty="0" err="1"/>
              <a:t>resp.getWriter</a:t>
            </a:r>
            <a:r>
              <a:rPr lang="en-US" dirty="0"/>
              <a:t>();  </a:t>
            </a:r>
          </a:p>
          <a:p>
            <a:r>
              <a:rPr lang="en-US" dirty="0"/>
              <a:t>    </a:t>
            </a:r>
            <a:r>
              <a:rPr lang="en-US" dirty="0" err="1"/>
              <a:t>out.print</a:t>
            </a:r>
            <a:r>
              <a:rPr lang="en-US" dirty="0"/>
              <a:t>("filter is invoked before");  </a:t>
            </a:r>
          </a:p>
          <a:p>
            <a:r>
              <a:rPr lang="en-US" dirty="0"/>
              <a:t>          </a:t>
            </a:r>
          </a:p>
          <a:p>
            <a:r>
              <a:rPr lang="en-US" dirty="0"/>
              <a:t>    </a:t>
            </a:r>
            <a:r>
              <a:rPr lang="en-US" dirty="0" err="1"/>
              <a:t>chain.doFilter</a:t>
            </a:r>
            <a:r>
              <a:rPr lang="en-US" dirty="0"/>
              <a:t>(</a:t>
            </a:r>
            <a:r>
              <a:rPr lang="en-US" dirty="0" err="1"/>
              <a:t>req</a:t>
            </a:r>
            <a:r>
              <a:rPr lang="en-US" dirty="0"/>
              <a:t>, </a:t>
            </a:r>
            <a:r>
              <a:rPr lang="en-US" dirty="0" err="1"/>
              <a:t>resp</a:t>
            </a:r>
            <a:r>
              <a:rPr lang="en-US" dirty="0"/>
              <a:t>);//sends request to next resource  </a:t>
            </a:r>
          </a:p>
          <a:p>
            <a:r>
              <a:rPr lang="en-US" dirty="0"/>
              <a:t>          </a:t>
            </a:r>
          </a:p>
          <a:p>
            <a:r>
              <a:rPr lang="en-US" dirty="0"/>
              <a:t>    </a:t>
            </a:r>
            <a:r>
              <a:rPr lang="en-US" dirty="0" err="1"/>
              <a:t>out.print</a:t>
            </a:r>
            <a:r>
              <a:rPr lang="en-US" dirty="0"/>
              <a:t>("filter is invoked after");  </a:t>
            </a:r>
          </a:p>
          <a:p>
            <a:r>
              <a:rPr lang="en-US" dirty="0"/>
              <a:t>    }  </a:t>
            </a:r>
          </a:p>
          <a:p>
            <a:r>
              <a:rPr lang="en-US" dirty="0"/>
              <a:t>    </a:t>
            </a:r>
            <a:r>
              <a:rPr lang="en-US" b="1" dirty="0"/>
              <a:t>public</a:t>
            </a:r>
            <a:r>
              <a:rPr lang="en-US" dirty="0"/>
              <a:t> </a:t>
            </a:r>
            <a:r>
              <a:rPr lang="en-US" b="1" dirty="0"/>
              <a:t>void</a:t>
            </a:r>
            <a:r>
              <a:rPr lang="en-US" dirty="0"/>
              <a:t> destroy() {}  </a:t>
            </a:r>
          </a:p>
          <a:p>
            <a:r>
              <a:rPr lang="en-US" dirty="0"/>
              <a:t>}  </a:t>
            </a:r>
          </a:p>
          <a:p>
            <a:endParaRPr lang="en-US" dirty="0"/>
          </a:p>
        </p:txBody>
      </p:sp>
      <p:sp>
        <p:nvSpPr>
          <p:cNvPr id="4" name="Date Placeholder 3"/>
          <p:cNvSpPr>
            <a:spLocks noGrp="1"/>
          </p:cNvSpPr>
          <p:nvPr>
            <p:ph type="dt" sz="half" idx="10"/>
          </p:nvPr>
        </p:nvSpPr>
        <p:spPr/>
        <p:txBody>
          <a:bodyPr/>
          <a:lstStyle/>
          <a:p>
            <a:fld id="{503DAE4C-4195-4704-B7C8-93860A1CBBB7}" type="datetime1">
              <a:rPr lang="en-US" smtClean="0"/>
              <a:t>9/7/2017</a:t>
            </a:fld>
            <a:endParaRPr lang="en-US"/>
          </a:p>
        </p:txBody>
      </p:sp>
      <p:sp>
        <p:nvSpPr>
          <p:cNvPr id="5" name="Footer Placeholder 4"/>
          <p:cNvSpPr>
            <a:spLocks noGrp="1"/>
          </p:cNvSpPr>
          <p:nvPr>
            <p:ph type="ftr" sz="quarter" idx="11"/>
          </p:nvPr>
        </p:nvSpPr>
        <p:spPr/>
        <p:txBody>
          <a:bodyPr/>
          <a:lstStyle/>
          <a:p>
            <a:r>
              <a:rPr lang="en-US" smtClean="0"/>
              <a:t>Presented by MangaRao</a:t>
            </a:r>
            <a:endParaRPr lang="en-US"/>
          </a:p>
        </p:txBody>
      </p:sp>
      <p:sp>
        <p:nvSpPr>
          <p:cNvPr id="6" name="Slide Number Placeholder 5"/>
          <p:cNvSpPr>
            <a:spLocks noGrp="1"/>
          </p:cNvSpPr>
          <p:nvPr>
            <p:ph type="sldNum" sz="quarter" idx="12"/>
          </p:nvPr>
        </p:nvSpPr>
        <p:spPr/>
        <p:txBody>
          <a:bodyPr/>
          <a:lstStyle/>
          <a:p>
            <a:fld id="{35BFF406-3737-46B9-A376-2F6246C6C410}" type="slidenum">
              <a:rPr lang="en-US" smtClean="0"/>
              <a:t>263</a:t>
            </a:fld>
            <a:endParaRPr lang="en-US"/>
          </a:p>
        </p:txBody>
      </p:sp>
    </p:spTree>
    <p:extLst>
      <p:ext uri="{BB962C8B-B14F-4D97-AF65-F5344CB8AC3E}">
        <p14:creationId xmlns:p14="http://schemas.microsoft.com/office/powerpoint/2010/main" val="2488845321"/>
      </p:ext>
    </p:extLst>
  </p:cSld>
  <p:clrMapOvr>
    <a:masterClrMapping/>
  </p:clrMapOvr>
  <p:timing>
    <p:tnLst>
      <p:par>
        <p:cTn id="1" dur="indefinite" restart="never" nodeType="tmRoot"/>
      </p:par>
    </p:tn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HelloServlet.java</a:t>
            </a:r>
            <a:br>
              <a:rPr lang="en-US" b="1" dirty="0"/>
            </a:br>
            <a:endParaRPr lang="en-US" dirty="0"/>
          </a:p>
        </p:txBody>
      </p:sp>
      <p:sp>
        <p:nvSpPr>
          <p:cNvPr id="3" name="Content Placeholder 2"/>
          <p:cNvSpPr>
            <a:spLocks noGrp="1"/>
          </p:cNvSpPr>
          <p:nvPr>
            <p:ph idx="1"/>
          </p:nvPr>
        </p:nvSpPr>
        <p:spPr/>
        <p:txBody>
          <a:bodyPr>
            <a:normAutofit fontScale="92500"/>
          </a:bodyPr>
          <a:lstStyle/>
          <a:p>
            <a:r>
              <a:rPr lang="en-US" b="1" dirty="0"/>
              <a:t>public</a:t>
            </a:r>
            <a:r>
              <a:rPr lang="en-US" dirty="0"/>
              <a:t> </a:t>
            </a:r>
            <a:r>
              <a:rPr lang="en-US" b="1" dirty="0"/>
              <a:t>class</a:t>
            </a:r>
            <a:r>
              <a:rPr lang="en-US" dirty="0"/>
              <a:t> </a:t>
            </a:r>
            <a:r>
              <a:rPr lang="en-US" dirty="0" err="1"/>
              <a:t>HelloServlet</a:t>
            </a:r>
            <a:r>
              <a:rPr lang="en-US" dirty="0"/>
              <a:t> </a:t>
            </a:r>
            <a:r>
              <a:rPr lang="en-US" b="1" dirty="0"/>
              <a:t>extends</a:t>
            </a:r>
            <a:r>
              <a:rPr lang="en-US" dirty="0"/>
              <a:t> </a:t>
            </a:r>
            <a:r>
              <a:rPr lang="en-US" dirty="0" err="1"/>
              <a:t>HttpServlet</a:t>
            </a:r>
            <a:r>
              <a:rPr lang="en-US" dirty="0"/>
              <a:t> {  </a:t>
            </a:r>
          </a:p>
          <a:p>
            <a:r>
              <a:rPr lang="en-US" dirty="0"/>
              <a:t>    </a:t>
            </a:r>
            <a:r>
              <a:rPr lang="en-US" b="1" dirty="0"/>
              <a:t>public</a:t>
            </a:r>
            <a:r>
              <a:rPr lang="en-US" dirty="0"/>
              <a:t> </a:t>
            </a:r>
            <a:r>
              <a:rPr lang="en-US" b="1" dirty="0"/>
              <a:t>void</a:t>
            </a:r>
            <a:r>
              <a:rPr lang="en-US" dirty="0"/>
              <a:t> </a:t>
            </a:r>
            <a:r>
              <a:rPr lang="en-US" dirty="0" err="1"/>
              <a:t>doGet</a:t>
            </a:r>
            <a:r>
              <a:rPr lang="en-US" dirty="0"/>
              <a:t>(</a:t>
            </a:r>
            <a:r>
              <a:rPr lang="en-US" dirty="0" err="1"/>
              <a:t>HttpServletRequest</a:t>
            </a:r>
            <a:r>
              <a:rPr lang="en-US" dirty="0"/>
              <a:t> request, </a:t>
            </a:r>
            <a:r>
              <a:rPr lang="en-US" dirty="0" err="1"/>
              <a:t>HttpServletResponse</a:t>
            </a:r>
            <a:r>
              <a:rPr lang="en-US" dirty="0"/>
              <a:t> response)  </a:t>
            </a:r>
          </a:p>
          <a:p>
            <a:r>
              <a:rPr lang="en-US" dirty="0"/>
              <a:t>            </a:t>
            </a:r>
            <a:r>
              <a:rPr lang="en-US" b="1" dirty="0"/>
              <a:t>throws</a:t>
            </a:r>
            <a:r>
              <a:rPr lang="en-US" dirty="0"/>
              <a:t> </a:t>
            </a:r>
            <a:r>
              <a:rPr lang="en-US" dirty="0" err="1"/>
              <a:t>ServletException</a:t>
            </a:r>
            <a:r>
              <a:rPr lang="en-US" dirty="0"/>
              <a:t>, </a:t>
            </a:r>
            <a:r>
              <a:rPr lang="en-US" dirty="0" err="1"/>
              <a:t>IOException</a:t>
            </a:r>
            <a:r>
              <a:rPr lang="en-US" dirty="0"/>
              <a:t> {  </a:t>
            </a:r>
          </a:p>
          <a:p>
            <a:r>
              <a:rPr lang="en-US" dirty="0"/>
              <a:t>  </a:t>
            </a:r>
          </a:p>
          <a:p>
            <a:r>
              <a:rPr lang="en-US" dirty="0"/>
              <a:t>        </a:t>
            </a:r>
            <a:r>
              <a:rPr lang="en-US" dirty="0" err="1"/>
              <a:t>response.setContentType</a:t>
            </a:r>
            <a:r>
              <a:rPr lang="en-US" dirty="0"/>
              <a:t>("text/html");  </a:t>
            </a:r>
          </a:p>
          <a:p>
            <a:r>
              <a:rPr lang="en-US" dirty="0"/>
              <a:t>        </a:t>
            </a:r>
            <a:r>
              <a:rPr lang="en-US" dirty="0" err="1"/>
              <a:t>PrintWriter</a:t>
            </a:r>
            <a:r>
              <a:rPr lang="en-US" dirty="0"/>
              <a:t> out = </a:t>
            </a:r>
            <a:r>
              <a:rPr lang="en-US" dirty="0" err="1"/>
              <a:t>response.getWriter</a:t>
            </a:r>
            <a:r>
              <a:rPr lang="en-US" dirty="0"/>
              <a:t>();  </a:t>
            </a:r>
          </a:p>
          <a:p>
            <a:r>
              <a:rPr lang="en-US" dirty="0"/>
              <a:t>      </a:t>
            </a:r>
          </a:p>
          <a:p>
            <a:r>
              <a:rPr lang="en-US" dirty="0"/>
              <a:t>        </a:t>
            </a:r>
            <a:r>
              <a:rPr lang="en-US" dirty="0" err="1"/>
              <a:t>out.print</a:t>
            </a:r>
            <a:r>
              <a:rPr lang="en-US" dirty="0"/>
              <a:t>("&lt;</a:t>
            </a:r>
            <a:r>
              <a:rPr lang="en-US" dirty="0" err="1"/>
              <a:t>br</a:t>
            </a:r>
            <a:r>
              <a:rPr lang="en-US" dirty="0"/>
              <a:t>&gt;welcome to servlet&lt;</a:t>
            </a:r>
            <a:r>
              <a:rPr lang="en-US" dirty="0" err="1"/>
              <a:t>br</a:t>
            </a:r>
            <a:r>
              <a:rPr lang="en-US" dirty="0"/>
              <a:t>&gt;");  </a:t>
            </a:r>
          </a:p>
          <a:p>
            <a:r>
              <a:rPr lang="en-US" dirty="0"/>
              <a:t>          </a:t>
            </a:r>
          </a:p>
          <a:p>
            <a:r>
              <a:rPr lang="en-US" dirty="0"/>
              <a:t>    }  </a:t>
            </a:r>
          </a:p>
          <a:p>
            <a:endParaRPr lang="en-US" dirty="0"/>
          </a:p>
        </p:txBody>
      </p:sp>
      <p:sp>
        <p:nvSpPr>
          <p:cNvPr id="4" name="Date Placeholder 3"/>
          <p:cNvSpPr>
            <a:spLocks noGrp="1"/>
          </p:cNvSpPr>
          <p:nvPr>
            <p:ph type="dt" sz="half" idx="10"/>
          </p:nvPr>
        </p:nvSpPr>
        <p:spPr/>
        <p:txBody>
          <a:bodyPr/>
          <a:lstStyle/>
          <a:p>
            <a:fld id="{503DAE4C-4195-4704-B7C8-93860A1CBBB7}" type="datetime1">
              <a:rPr lang="en-US" smtClean="0"/>
              <a:t>9/7/2017</a:t>
            </a:fld>
            <a:endParaRPr lang="en-US"/>
          </a:p>
        </p:txBody>
      </p:sp>
      <p:sp>
        <p:nvSpPr>
          <p:cNvPr id="5" name="Footer Placeholder 4"/>
          <p:cNvSpPr>
            <a:spLocks noGrp="1"/>
          </p:cNvSpPr>
          <p:nvPr>
            <p:ph type="ftr" sz="quarter" idx="11"/>
          </p:nvPr>
        </p:nvSpPr>
        <p:spPr/>
        <p:txBody>
          <a:bodyPr/>
          <a:lstStyle/>
          <a:p>
            <a:r>
              <a:rPr lang="en-US" smtClean="0"/>
              <a:t>Presented by MangaRao</a:t>
            </a:r>
            <a:endParaRPr lang="en-US"/>
          </a:p>
        </p:txBody>
      </p:sp>
      <p:sp>
        <p:nvSpPr>
          <p:cNvPr id="6" name="Slide Number Placeholder 5"/>
          <p:cNvSpPr>
            <a:spLocks noGrp="1"/>
          </p:cNvSpPr>
          <p:nvPr>
            <p:ph type="sldNum" sz="quarter" idx="12"/>
          </p:nvPr>
        </p:nvSpPr>
        <p:spPr/>
        <p:txBody>
          <a:bodyPr/>
          <a:lstStyle/>
          <a:p>
            <a:fld id="{35BFF406-3737-46B9-A376-2F6246C6C410}" type="slidenum">
              <a:rPr lang="en-US" smtClean="0"/>
              <a:t>264</a:t>
            </a:fld>
            <a:endParaRPr lang="en-US"/>
          </a:p>
        </p:txBody>
      </p:sp>
    </p:spTree>
    <p:extLst>
      <p:ext uri="{BB962C8B-B14F-4D97-AF65-F5344CB8AC3E}">
        <p14:creationId xmlns:p14="http://schemas.microsoft.com/office/powerpoint/2010/main" val="1480102658"/>
      </p:ext>
    </p:extLst>
  </p:cSld>
  <p:clrMapOvr>
    <a:masterClrMapping/>
  </p:clrMapOvr>
  <p:timing>
    <p:tnLst>
      <p:par>
        <p:cTn id="1" dur="indefinite" restart="never" nodeType="tmRoot"/>
      </p:par>
    </p:tn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1634" y="0"/>
            <a:ext cx="8596668" cy="540327"/>
          </a:xfrm>
        </p:spPr>
        <p:txBody>
          <a:bodyPr>
            <a:normAutofit fontScale="90000"/>
          </a:bodyPr>
          <a:lstStyle/>
          <a:p>
            <a:r>
              <a:rPr lang="en-US" b="1" dirty="0"/>
              <a:t>web.xml</a:t>
            </a:r>
            <a:endParaRPr lang="en-US" dirty="0"/>
          </a:p>
        </p:txBody>
      </p:sp>
      <p:sp>
        <p:nvSpPr>
          <p:cNvPr id="3" name="Content Placeholder 2"/>
          <p:cNvSpPr>
            <a:spLocks noGrp="1"/>
          </p:cNvSpPr>
          <p:nvPr>
            <p:ph idx="1"/>
          </p:nvPr>
        </p:nvSpPr>
        <p:spPr>
          <a:xfrm>
            <a:off x="677333" y="737755"/>
            <a:ext cx="9734358" cy="5303607"/>
          </a:xfrm>
        </p:spPr>
        <p:txBody>
          <a:bodyPr>
            <a:normAutofit fontScale="85000" lnSpcReduction="10000"/>
          </a:bodyPr>
          <a:lstStyle/>
          <a:p>
            <a:r>
              <a:rPr lang="en-US" dirty="0"/>
              <a:t>&lt;servlet&gt;  </a:t>
            </a:r>
          </a:p>
          <a:p>
            <a:r>
              <a:rPr lang="en-US" dirty="0"/>
              <a:t>&lt;servlet-name&gt;s1&lt;/servlet-name&gt;  </a:t>
            </a:r>
          </a:p>
          <a:p>
            <a:r>
              <a:rPr lang="en-US" dirty="0"/>
              <a:t>&lt;servlet-</a:t>
            </a:r>
            <a:r>
              <a:rPr lang="en-US" b="1" dirty="0"/>
              <a:t>class</a:t>
            </a:r>
            <a:r>
              <a:rPr lang="en-US" dirty="0"/>
              <a:t>&gt;</a:t>
            </a:r>
            <a:r>
              <a:rPr lang="en-US" dirty="0" err="1"/>
              <a:t>HelloServlet</a:t>
            </a:r>
            <a:r>
              <a:rPr lang="en-US" dirty="0"/>
              <a:t>&lt;/servlet-</a:t>
            </a:r>
            <a:r>
              <a:rPr lang="en-US" b="1" dirty="0"/>
              <a:t>class</a:t>
            </a:r>
            <a:r>
              <a:rPr lang="en-US" dirty="0"/>
              <a:t>&gt;  </a:t>
            </a:r>
          </a:p>
          <a:p>
            <a:r>
              <a:rPr lang="en-US" dirty="0"/>
              <a:t>&lt;/servlet&gt;  </a:t>
            </a:r>
          </a:p>
          <a:p>
            <a:r>
              <a:rPr lang="en-US" dirty="0"/>
              <a:t>&lt;servlet-mapping&gt;  </a:t>
            </a:r>
          </a:p>
          <a:p>
            <a:r>
              <a:rPr lang="en-US" dirty="0"/>
              <a:t>&lt;servlet-name&gt;s1&lt;/servlet-name&gt;  </a:t>
            </a:r>
          </a:p>
          <a:p>
            <a:r>
              <a:rPr lang="en-US" dirty="0"/>
              <a:t>&lt;</a:t>
            </a:r>
            <a:r>
              <a:rPr lang="en-US" dirty="0" err="1"/>
              <a:t>url</a:t>
            </a:r>
            <a:r>
              <a:rPr lang="en-US" dirty="0"/>
              <a:t>-pattern&gt;/servlet1&lt;/</a:t>
            </a:r>
            <a:r>
              <a:rPr lang="en-US" dirty="0" err="1"/>
              <a:t>url</a:t>
            </a:r>
            <a:r>
              <a:rPr lang="en-US" dirty="0"/>
              <a:t>-pattern&gt;  </a:t>
            </a:r>
          </a:p>
          <a:p>
            <a:r>
              <a:rPr lang="en-US" dirty="0"/>
              <a:t>&lt;/servlet-mapping&gt;  </a:t>
            </a:r>
          </a:p>
          <a:p>
            <a:r>
              <a:rPr lang="en-US" dirty="0"/>
              <a:t>&lt;filter&gt;  </a:t>
            </a:r>
          </a:p>
          <a:p>
            <a:r>
              <a:rPr lang="en-US" dirty="0"/>
              <a:t>&lt;filter-name&gt;f1&lt;/filter-name&gt;  </a:t>
            </a:r>
          </a:p>
          <a:p>
            <a:r>
              <a:rPr lang="en-US" dirty="0"/>
              <a:t>&lt;filter-</a:t>
            </a:r>
            <a:r>
              <a:rPr lang="en-US" b="1" dirty="0"/>
              <a:t>class</a:t>
            </a:r>
            <a:r>
              <a:rPr lang="en-US" dirty="0"/>
              <a:t>&gt;</a:t>
            </a:r>
            <a:r>
              <a:rPr lang="en-US" dirty="0" err="1"/>
              <a:t>MyFilter</a:t>
            </a:r>
            <a:r>
              <a:rPr lang="en-US" dirty="0"/>
              <a:t>&lt;/filter-</a:t>
            </a:r>
            <a:r>
              <a:rPr lang="en-US" b="1" dirty="0"/>
              <a:t>class</a:t>
            </a:r>
            <a:r>
              <a:rPr lang="en-US" dirty="0"/>
              <a:t>&gt;  </a:t>
            </a:r>
          </a:p>
          <a:p>
            <a:r>
              <a:rPr lang="en-US" dirty="0"/>
              <a:t>&lt;/filter&gt;</a:t>
            </a:r>
          </a:p>
          <a:p>
            <a:r>
              <a:rPr lang="en-US" dirty="0"/>
              <a:t>&lt;filter-mapping&gt;  </a:t>
            </a:r>
          </a:p>
          <a:p>
            <a:r>
              <a:rPr lang="en-US" dirty="0"/>
              <a:t>&lt;filter-name&gt;f1&lt;/filter-name&gt;  </a:t>
            </a:r>
          </a:p>
          <a:p>
            <a:r>
              <a:rPr lang="en-US" dirty="0"/>
              <a:t>&lt;</a:t>
            </a:r>
            <a:r>
              <a:rPr lang="en-US" dirty="0" err="1"/>
              <a:t>url</a:t>
            </a:r>
            <a:r>
              <a:rPr lang="en-US" dirty="0"/>
              <a:t>-pattern&gt;/servlet1&lt;/</a:t>
            </a:r>
            <a:r>
              <a:rPr lang="en-US" dirty="0" err="1"/>
              <a:t>url</a:t>
            </a:r>
            <a:r>
              <a:rPr lang="en-US" dirty="0"/>
              <a:t>-pattern&gt;  </a:t>
            </a:r>
          </a:p>
          <a:p>
            <a:r>
              <a:rPr lang="en-US" dirty="0"/>
              <a:t>&lt;/filter-mapping&gt; </a:t>
            </a:r>
          </a:p>
          <a:p>
            <a:endParaRPr lang="en-US" dirty="0"/>
          </a:p>
        </p:txBody>
      </p:sp>
      <p:sp>
        <p:nvSpPr>
          <p:cNvPr id="4" name="Date Placeholder 3"/>
          <p:cNvSpPr>
            <a:spLocks noGrp="1"/>
          </p:cNvSpPr>
          <p:nvPr>
            <p:ph type="dt" sz="half" idx="10"/>
          </p:nvPr>
        </p:nvSpPr>
        <p:spPr/>
        <p:txBody>
          <a:bodyPr/>
          <a:lstStyle/>
          <a:p>
            <a:fld id="{503DAE4C-4195-4704-B7C8-93860A1CBBB7}" type="datetime1">
              <a:rPr lang="en-US" smtClean="0"/>
              <a:t>9/7/2017</a:t>
            </a:fld>
            <a:endParaRPr lang="en-US"/>
          </a:p>
        </p:txBody>
      </p:sp>
      <p:sp>
        <p:nvSpPr>
          <p:cNvPr id="5" name="Footer Placeholder 4"/>
          <p:cNvSpPr>
            <a:spLocks noGrp="1"/>
          </p:cNvSpPr>
          <p:nvPr>
            <p:ph type="ftr" sz="quarter" idx="11"/>
          </p:nvPr>
        </p:nvSpPr>
        <p:spPr/>
        <p:txBody>
          <a:bodyPr/>
          <a:lstStyle/>
          <a:p>
            <a:r>
              <a:rPr lang="en-US" smtClean="0"/>
              <a:t>Presented by MangaRao</a:t>
            </a:r>
            <a:endParaRPr lang="en-US"/>
          </a:p>
        </p:txBody>
      </p:sp>
      <p:sp>
        <p:nvSpPr>
          <p:cNvPr id="6" name="Slide Number Placeholder 5"/>
          <p:cNvSpPr>
            <a:spLocks noGrp="1"/>
          </p:cNvSpPr>
          <p:nvPr>
            <p:ph type="sldNum" sz="quarter" idx="12"/>
          </p:nvPr>
        </p:nvSpPr>
        <p:spPr/>
        <p:txBody>
          <a:bodyPr/>
          <a:lstStyle/>
          <a:p>
            <a:fld id="{35BFF406-3737-46B9-A376-2F6246C6C410}" type="slidenum">
              <a:rPr lang="en-US" smtClean="0"/>
              <a:t>265</a:t>
            </a:fld>
            <a:endParaRPr lang="en-US"/>
          </a:p>
        </p:txBody>
      </p:sp>
    </p:spTree>
    <p:extLst>
      <p:ext uri="{BB962C8B-B14F-4D97-AF65-F5344CB8AC3E}">
        <p14:creationId xmlns:p14="http://schemas.microsoft.com/office/powerpoint/2010/main" val="1832268495"/>
      </p:ext>
    </p:extLst>
  </p:cSld>
  <p:clrMapOvr>
    <a:masterClrMapping/>
  </p:clrMapOvr>
  <p:timing>
    <p:tnLst>
      <p:par>
        <p:cTn id="1" dur="indefinite" restart="never" nodeType="tmRoot"/>
      </p:par>
    </p:tnLst>
  </p:timing>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p:txBody>
          <a:bodyPr/>
          <a:lstStyle/>
          <a:p>
            <a:r>
              <a:rPr lang="en-US" dirty="0" smtClean="0"/>
              <a:t>Useful Filter Examples</a:t>
            </a:r>
            <a:endParaRPr lang="en-US" dirty="0"/>
          </a:p>
        </p:txBody>
      </p:sp>
      <p:sp>
        <p:nvSpPr>
          <p:cNvPr id="8" name="Subtitle 7"/>
          <p:cNvSpPr>
            <a:spLocks noGrp="1"/>
          </p:cNvSpPr>
          <p:nvPr>
            <p:ph type="subTitle" idx="1"/>
          </p:nvPr>
        </p:nvSpPr>
        <p:spPr/>
        <p:txBody>
          <a:bodyPr/>
          <a:lstStyle/>
          <a:p>
            <a:r>
              <a:rPr lang="en-US" smtClean="0"/>
              <a:t> </a:t>
            </a:r>
            <a:endParaRPr lang="en-US" dirty="0"/>
          </a:p>
        </p:txBody>
      </p:sp>
      <p:sp>
        <p:nvSpPr>
          <p:cNvPr id="4" name="Date Placeholder 3"/>
          <p:cNvSpPr>
            <a:spLocks noGrp="1"/>
          </p:cNvSpPr>
          <p:nvPr>
            <p:ph type="dt" sz="half" idx="10"/>
          </p:nvPr>
        </p:nvSpPr>
        <p:spPr/>
        <p:txBody>
          <a:bodyPr/>
          <a:lstStyle/>
          <a:p>
            <a:fld id="{503DAE4C-4195-4704-B7C8-93860A1CBBB7}" type="datetime1">
              <a:rPr lang="en-US" smtClean="0"/>
              <a:t>9/7/2017</a:t>
            </a:fld>
            <a:endParaRPr lang="en-US"/>
          </a:p>
        </p:txBody>
      </p:sp>
      <p:sp>
        <p:nvSpPr>
          <p:cNvPr id="5" name="Footer Placeholder 4"/>
          <p:cNvSpPr>
            <a:spLocks noGrp="1"/>
          </p:cNvSpPr>
          <p:nvPr>
            <p:ph type="ftr" sz="quarter" idx="11"/>
          </p:nvPr>
        </p:nvSpPr>
        <p:spPr/>
        <p:txBody>
          <a:bodyPr/>
          <a:lstStyle/>
          <a:p>
            <a:r>
              <a:rPr lang="en-US" smtClean="0"/>
              <a:t>Presented by MangaRao</a:t>
            </a:r>
            <a:endParaRPr lang="en-US"/>
          </a:p>
        </p:txBody>
      </p:sp>
      <p:sp>
        <p:nvSpPr>
          <p:cNvPr id="6" name="Slide Number Placeholder 5"/>
          <p:cNvSpPr>
            <a:spLocks noGrp="1"/>
          </p:cNvSpPr>
          <p:nvPr>
            <p:ph type="sldNum" sz="quarter" idx="12"/>
          </p:nvPr>
        </p:nvSpPr>
        <p:spPr/>
        <p:txBody>
          <a:bodyPr/>
          <a:lstStyle/>
          <a:p>
            <a:fld id="{35BFF406-3737-46B9-A376-2F6246C6C410}" type="slidenum">
              <a:rPr lang="en-US" smtClean="0"/>
              <a:t>266</a:t>
            </a:fld>
            <a:endParaRPr lang="en-US"/>
          </a:p>
        </p:txBody>
      </p:sp>
    </p:spTree>
    <p:extLst>
      <p:ext uri="{BB962C8B-B14F-4D97-AF65-F5344CB8AC3E}">
        <p14:creationId xmlns:p14="http://schemas.microsoft.com/office/powerpoint/2010/main" val="1308117445"/>
      </p:ext>
    </p:extLst>
  </p:cSld>
  <p:clrMapOvr>
    <a:masterClrMapping/>
  </p:clrMapOvr>
  <p:timing>
    <p:tnLst>
      <p:par>
        <p:cTn id="1" dur="indefinite" restart="never" nodeType="tmRoot"/>
      </p:par>
    </p:tnLst>
  </p:timing>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Example of sending response by filter only</a:t>
            </a:r>
            <a:br>
              <a:rPr lang="en-US" dirty="0"/>
            </a:br>
            <a:endParaRPr lang="en-US" dirty="0"/>
          </a:p>
        </p:txBody>
      </p:sp>
      <p:sp>
        <p:nvSpPr>
          <p:cNvPr id="3" name="Content Placeholder 2"/>
          <p:cNvSpPr>
            <a:spLocks noGrp="1"/>
          </p:cNvSpPr>
          <p:nvPr>
            <p:ph idx="1"/>
          </p:nvPr>
        </p:nvSpPr>
        <p:spPr>
          <a:xfrm>
            <a:off x="677333" y="1465119"/>
            <a:ext cx="8684875" cy="4576244"/>
          </a:xfrm>
        </p:spPr>
        <p:txBody>
          <a:bodyPr>
            <a:normAutofit fontScale="92500" lnSpcReduction="10000"/>
          </a:bodyPr>
          <a:lstStyle/>
          <a:p>
            <a:r>
              <a:rPr lang="en-US" b="1" dirty="0"/>
              <a:t>public class </a:t>
            </a:r>
            <a:r>
              <a:rPr lang="en-US" b="1" dirty="0" err="1"/>
              <a:t>MyFilter</a:t>
            </a:r>
            <a:r>
              <a:rPr lang="en-US" b="1" dirty="0"/>
              <a:t> implements Filter {</a:t>
            </a:r>
          </a:p>
          <a:p>
            <a:r>
              <a:rPr lang="en-US" b="1" dirty="0"/>
              <a:t>public void </a:t>
            </a:r>
            <a:r>
              <a:rPr lang="en-US" b="1" dirty="0" err="1"/>
              <a:t>init</a:t>
            </a:r>
            <a:r>
              <a:rPr lang="en-US" b="1" dirty="0"/>
              <a:t>(</a:t>
            </a:r>
            <a:r>
              <a:rPr lang="en-US" b="1" dirty="0" err="1"/>
              <a:t>FilterConfig</a:t>
            </a:r>
            <a:r>
              <a:rPr lang="en-US" b="1" dirty="0"/>
              <a:t> arg0) throws </a:t>
            </a:r>
            <a:r>
              <a:rPr lang="en-US" b="1" dirty="0" err="1"/>
              <a:t>ServletException</a:t>
            </a:r>
            <a:r>
              <a:rPr lang="en-US" b="1" dirty="0"/>
              <a:t> {</a:t>
            </a:r>
          </a:p>
          <a:p>
            <a:r>
              <a:rPr lang="en-US" dirty="0"/>
              <a:t>}</a:t>
            </a:r>
          </a:p>
          <a:p>
            <a:r>
              <a:rPr lang="en-US" b="1" dirty="0" smtClean="0"/>
              <a:t>public </a:t>
            </a:r>
            <a:r>
              <a:rPr lang="en-US" b="1" dirty="0"/>
              <a:t>void </a:t>
            </a:r>
            <a:r>
              <a:rPr lang="en-US" b="1" dirty="0" err="1"/>
              <a:t>doFilter</a:t>
            </a:r>
            <a:r>
              <a:rPr lang="en-US" b="1" dirty="0"/>
              <a:t>(ServletRequest </a:t>
            </a:r>
            <a:r>
              <a:rPr lang="en-US" b="1" dirty="0" err="1"/>
              <a:t>req</a:t>
            </a:r>
            <a:r>
              <a:rPr lang="en-US" b="1" dirty="0"/>
              <a:t>, </a:t>
            </a:r>
            <a:r>
              <a:rPr lang="en-US" b="1" dirty="0" err="1"/>
              <a:t>ServletResponse</a:t>
            </a:r>
            <a:r>
              <a:rPr lang="en-US" b="1" dirty="0"/>
              <a:t> res,</a:t>
            </a:r>
          </a:p>
          <a:p>
            <a:r>
              <a:rPr lang="en-US" dirty="0" err="1"/>
              <a:t>FilterChain</a:t>
            </a:r>
            <a:r>
              <a:rPr lang="en-US" dirty="0"/>
              <a:t> chain) </a:t>
            </a:r>
            <a:r>
              <a:rPr lang="en-US" b="1" dirty="0"/>
              <a:t>throws </a:t>
            </a:r>
            <a:r>
              <a:rPr lang="en-US" b="1" dirty="0" err="1"/>
              <a:t>IOException</a:t>
            </a:r>
            <a:r>
              <a:rPr lang="en-US" b="1" dirty="0"/>
              <a:t>, </a:t>
            </a:r>
            <a:r>
              <a:rPr lang="en-US" b="1" dirty="0" err="1"/>
              <a:t>ServletException</a:t>
            </a:r>
            <a:r>
              <a:rPr lang="en-US" b="1" dirty="0"/>
              <a:t> {</a:t>
            </a:r>
          </a:p>
          <a:p>
            <a:r>
              <a:rPr lang="en-US" dirty="0" err="1"/>
              <a:t>PrintWriter</a:t>
            </a:r>
            <a:r>
              <a:rPr lang="en-US" dirty="0"/>
              <a:t> out = </a:t>
            </a:r>
            <a:r>
              <a:rPr lang="en-US" dirty="0" err="1"/>
              <a:t>res.getWriter</a:t>
            </a:r>
            <a:r>
              <a:rPr lang="en-US" dirty="0"/>
              <a:t>();</a:t>
            </a:r>
          </a:p>
          <a:p>
            <a:r>
              <a:rPr lang="en-US" dirty="0" err="1"/>
              <a:t>out.print</a:t>
            </a:r>
            <a:r>
              <a:rPr lang="en-US" dirty="0"/>
              <a:t>("&lt;</a:t>
            </a:r>
            <a:r>
              <a:rPr lang="en-US" dirty="0" err="1"/>
              <a:t>br</a:t>
            </a:r>
            <a:r>
              <a:rPr lang="en-US" dirty="0"/>
              <a:t>/&gt;this site is </a:t>
            </a:r>
            <a:r>
              <a:rPr lang="en-US" dirty="0" err="1"/>
              <a:t>underconstruction</a:t>
            </a:r>
            <a:r>
              <a:rPr lang="en-US" dirty="0"/>
              <a:t>..");</a:t>
            </a:r>
          </a:p>
          <a:p>
            <a:r>
              <a:rPr lang="en-US" dirty="0" err="1"/>
              <a:t>out.close</a:t>
            </a:r>
            <a:r>
              <a:rPr lang="en-US" dirty="0"/>
              <a:t>();</a:t>
            </a:r>
          </a:p>
          <a:p>
            <a:r>
              <a:rPr lang="en-US" dirty="0"/>
              <a:t>}</a:t>
            </a:r>
          </a:p>
          <a:p>
            <a:r>
              <a:rPr lang="en-US" b="1" dirty="0" smtClean="0"/>
              <a:t>public </a:t>
            </a:r>
            <a:r>
              <a:rPr lang="en-US" b="1" dirty="0"/>
              <a:t>void destroy() {</a:t>
            </a:r>
          </a:p>
          <a:p>
            <a:r>
              <a:rPr lang="en-US" dirty="0"/>
              <a:t>}</a:t>
            </a:r>
          </a:p>
          <a:p>
            <a:r>
              <a:rPr lang="en-US" dirty="0"/>
              <a:t>}</a:t>
            </a:r>
          </a:p>
        </p:txBody>
      </p:sp>
      <p:sp>
        <p:nvSpPr>
          <p:cNvPr id="4" name="Date Placeholder 3"/>
          <p:cNvSpPr>
            <a:spLocks noGrp="1"/>
          </p:cNvSpPr>
          <p:nvPr>
            <p:ph type="dt" sz="half" idx="10"/>
          </p:nvPr>
        </p:nvSpPr>
        <p:spPr/>
        <p:txBody>
          <a:bodyPr/>
          <a:lstStyle/>
          <a:p>
            <a:fld id="{503DAE4C-4195-4704-B7C8-93860A1CBBB7}" type="datetime1">
              <a:rPr lang="en-US" smtClean="0"/>
              <a:t>9/7/2017</a:t>
            </a:fld>
            <a:endParaRPr lang="en-US"/>
          </a:p>
        </p:txBody>
      </p:sp>
      <p:sp>
        <p:nvSpPr>
          <p:cNvPr id="5" name="Footer Placeholder 4"/>
          <p:cNvSpPr>
            <a:spLocks noGrp="1"/>
          </p:cNvSpPr>
          <p:nvPr>
            <p:ph type="ftr" sz="quarter" idx="11"/>
          </p:nvPr>
        </p:nvSpPr>
        <p:spPr/>
        <p:txBody>
          <a:bodyPr/>
          <a:lstStyle/>
          <a:p>
            <a:r>
              <a:rPr lang="en-US" smtClean="0"/>
              <a:t>Presented by MangaRao</a:t>
            </a:r>
            <a:endParaRPr lang="en-US"/>
          </a:p>
        </p:txBody>
      </p:sp>
      <p:sp>
        <p:nvSpPr>
          <p:cNvPr id="6" name="Slide Number Placeholder 5"/>
          <p:cNvSpPr>
            <a:spLocks noGrp="1"/>
          </p:cNvSpPr>
          <p:nvPr>
            <p:ph type="sldNum" sz="quarter" idx="12"/>
          </p:nvPr>
        </p:nvSpPr>
        <p:spPr/>
        <p:txBody>
          <a:bodyPr/>
          <a:lstStyle/>
          <a:p>
            <a:fld id="{35BFF406-3737-46B9-A376-2F6246C6C410}" type="slidenum">
              <a:rPr lang="en-US" smtClean="0"/>
              <a:t>267</a:t>
            </a:fld>
            <a:endParaRPr lang="en-US"/>
          </a:p>
        </p:txBody>
      </p:sp>
    </p:spTree>
    <p:extLst>
      <p:ext uri="{BB962C8B-B14F-4D97-AF65-F5344CB8AC3E}">
        <p14:creationId xmlns:p14="http://schemas.microsoft.com/office/powerpoint/2010/main" val="3216855799"/>
      </p:ext>
    </p:extLst>
  </p:cSld>
  <p:clrMapOvr>
    <a:masterClrMapping/>
  </p:clrMapOvr>
  <p:timing>
    <p:tnLst>
      <p:par>
        <p:cTn id="1" dur="indefinite" restart="never" nodeType="tmRoot"/>
      </p:par>
    </p:tnLst>
  </p:timing>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Example of counting number of visitors for a single page</a:t>
            </a:r>
            <a:br>
              <a:rPr lang="en-US" dirty="0"/>
            </a:br>
            <a:endParaRPr lang="en-US" dirty="0"/>
          </a:p>
        </p:txBody>
      </p:sp>
      <p:sp>
        <p:nvSpPr>
          <p:cNvPr id="3" name="Content Placeholder 2"/>
          <p:cNvSpPr>
            <a:spLocks noGrp="1"/>
          </p:cNvSpPr>
          <p:nvPr>
            <p:ph idx="1"/>
          </p:nvPr>
        </p:nvSpPr>
        <p:spPr>
          <a:xfrm>
            <a:off x="677334" y="1652155"/>
            <a:ext cx="8596668" cy="4754332"/>
          </a:xfrm>
        </p:spPr>
        <p:txBody>
          <a:bodyPr>
            <a:normAutofit fontScale="77500" lnSpcReduction="20000"/>
          </a:bodyPr>
          <a:lstStyle/>
          <a:p>
            <a:r>
              <a:rPr lang="en-US" b="1" dirty="0"/>
              <a:t>public class </a:t>
            </a:r>
            <a:r>
              <a:rPr lang="en-US" b="1" dirty="0" err="1"/>
              <a:t>MyFilter</a:t>
            </a:r>
            <a:r>
              <a:rPr lang="en-US" b="1" dirty="0"/>
              <a:t> implements Filter {</a:t>
            </a:r>
          </a:p>
          <a:p>
            <a:r>
              <a:rPr lang="en-US" b="1" dirty="0"/>
              <a:t>static </a:t>
            </a:r>
            <a:r>
              <a:rPr lang="en-US" b="1" dirty="0" err="1"/>
              <a:t>int</a:t>
            </a:r>
            <a:r>
              <a:rPr lang="en-US" b="1" dirty="0"/>
              <a:t> </a:t>
            </a:r>
            <a:r>
              <a:rPr lang="en-US" b="1" i="1" dirty="0"/>
              <a:t>count = 0;</a:t>
            </a:r>
          </a:p>
          <a:p>
            <a:r>
              <a:rPr lang="en-US" b="1" dirty="0"/>
              <a:t>public void </a:t>
            </a:r>
            <a:r>
              <a:rPr lang="en-US" b="1" dirty="0" err="1"/>
              <a:t>init</a:t>
            </a:r>
            <a:r>
              <a:rPr lang="en-US" b="1" dirty="0"/>
              <a:t>(</a:t>
            </a:r>
            <a:r>
              <a:rPr lang="en-US" b="1" dirty="0" err="1"/>
              <a:t>FilterConfig</a:t>
            </a:r>
            <a:r>
              <a:rPr lang="en-US" b="1" dirty="0"/>
              <a:t> arg0) throws </a:t>
            </a:r>
            <a:r>
              <a:rPr lang="en-US" b="1" dirty="0" err="1"/>
              <a:t>ServletException</a:t>
            </a:r>
            <a:r>
              <a:rPr lang="en-US" b="1" dirty="0"/>
              <a:t> {</a:t>
            </a:r>
          </a:p>
          <a:p>
            <a:r>
              <a:rPr lang="en-US" dirty="0"/>
              <a:t>}</a:t>
            </a:r>
          </a:p>
          <a:p>
            <a:r>
              <a:rPr lang="en-US" b="1" dirty="0"/>
              <a:t>public void </a:t>
            </a:r>
            <a:r>
              <a:rPr lang="en-US" b="1" dirty="0" err="1"/>
              <a:t>doFilter</a:t>
            </a:r>
            <a:r>
              <a:rPr lang="en-US" b="1" dirty="0"/>
              <a:t>(ServletRequest </a:t>
            </a:r>
            <a:r>
              <a:rPr lang="en-US" b="1" dirty="0" err="1"/>
              <a:t>req</a:t>
            </a:r>
            <a:r>
              <a:rPr lang="en-US" b="1" dirty="0"/>
              <a:t>, </a:t>
            </a:r>
            <a:r>
              <a:rPr lang="en-US" b="1" dirty="0" err="1"/>
              <a:t>ServletResponse</a:t>
            </a:r>
            <a:r>
              <a:rPr lang="en-US" b="1" dirty="0"/>
              <a:t> res,</a:t>
            </a:r>
          </a:p>
          <a:p>
            <a:r>
              <a:rPr lang="en-US" dirty="0" err="1"/>
              <a:t>FilterChain</a:t>
            </a:r>
            <a:r>
              <a:rPr lang="en-US" dirty="0"/>
              <a:t> chain) </a:t>
            </a:r>
            <a:r>
              <a:rPr lang="en-US" b="1" dirty="0"/>
              <a:t>throws </a:t>
            </a:r>
            <a:r>
              <a:rPr lang="en-US" b="1" dirty="0" err="1"/>
              <a:t>IOException</a:t>
            </a:r>
            <a:r>
              <a:rPr lang="en-US" b="1" dirty="0"/>
              <a:t>, </a:t>
            </a:r>
            <a:r>
              <a:rPr lang="en-US" b="1" dirty="0" err="1"/>
              <a:t>ServletException</a:t>
            </a:r>
            <a:r>
              <a:rPr lang="en-US" b="1" dirty="0"/>
              <a:t> {</a:t>
            </a:r>
          </a:p>
          <a:p>
            <a:endParaRPr lang="en-US" dirty="0"/>
          </a:p>
          <a:p>
            <a:r>
              <a:rPr lang="en-US" dirty="0" err="1"/>
              <a:t>PrintWriter</a:t>
            </a:r>
            <a:r>
              <a:rPr lang="en-US" dirty="0"/>
              <a:t> out = </a:t>
            </a:r>
            <a:r>
              <a:rPr lang="en-US" dirty="0" err="1"/>
              <a:t>res.getWriter</a:t>
            </a:r>
            <a:r>
              <a:rPr lang="en-US" dirty="0"/>
              <a:t>();</a:t>
            </a:r>
          </a:p>
          <a:p>
            <a:r>
              <a:rPr lang="en-US" dirty="0" err="1"/>
              <a:t>chain.doFilter</a:t>
            </a:r>
            <a:r>
              <a:rPr lang="en-US" dirty="0"/>
              <a:t>(request, response);</a:t>
            </a:r>
          </a:p>
          <a:p>
            <a:endParaRPr lang="en-US" dirty="0"/>
          </a:p>
          <a:p>
            <a:r>
              <a:rPr lang="en-US" dirty="0" err="1"/>
              <a:t>out.print</a:t>
            </a:r>
            <a:r>
              <a:rPr lang="en-US" dirty="0"/>
              <a:t>("&lt;</a:t>
            </a:r>
            <a:r>
              <a:rPr lang="en-US" dirty="0" err="1"/>
              <a:t>br</a:t>
            </a:r>
            <a:r>
              <a:rPr lang="en-US" dirty="0"/>
              <a:t>/&gt;Total visitors " + (++</a:t>
            </a:r>
            <a:r>
              <a:rPr lang="en-US" i="1" dirty="0"/>
              <a:t>count));</a:t>
            </a:r>
          </a:p>
          <a:p>
            <a:r>
              <a:rPr lang="en-US" dirty="0" err="1"/>
              <a:t>out.close</a:t>
            </a:r>
            <a:r>
              <a:rPr lang="en-US" dirty="0"/>
              <a:t>();</a:t>
            </a:r>
          </a:p>
          <a:p>
            <a:r>
              <a:rPr lang="en-US" dirty="0"/>
              <a:t>}</a:t>
            </a:r>
          </a:p>
          <a:p>
            <a:r>
              <a:rPr lang="en-US" b="1" dirty="0"/>
              <a:t>public void destroy() {</a:t>
            </a:r>
          </a:p>
          <a:p>
            <a:r>
              <a:rPr lang="en-US" dirty="0"/>
              <a:t>}</a:t>
            </a:r>
          </a:p>
          <a:p>
            <a:r>
              <a:rPr lang="en-US" dirty="0"/>
              <a:t>}</a:t>
            </a:r>
          </a:p>
        </p:txBody>
      </p:sp>
      <p:sp>
        <p:nvSpPr>
          <p:cNvPr id="4" name="Date Placeholder 3"/>
          <p:cNvSpPr>
            <a:spLocks noGrp="1"/>
          </p:cNvSpPr>
          <p:nvPr>
            <p:ph type="dt" sz="half" idx="10"/>
          </p:nvPr>
        </p:nvSpPr>
        <p:spPr/>
        <p:txBody>
          <a:bodyPr/>
          <a:lstStyle/>
          <a:p>
            <a:fld id="{503DAE4C-4195-4704-B7C8-93860A1CBBB7}" type="datetime1">
              <a:rPr lang="en-US" smtClean="0"/>
              <a:t>9/7/2017</a:t>
            </a:fld>
            <a:endParaRPr lang="en-US"/>
          </a:p>
        </p:txBody>
      </p:sp>
      <p:sp>
        <p:nvSpPr>
          <p:cNvPr id="5" name="Footer Placeholder 4"/>
          <p:cNvSpPr>
            <a:spLocks noGrp="1"/>
          </p:cNvSpPr>
          <p:nvPr>
            <p:ph type="ftr" sz="quarter" idx="11"/>
          </p:nvPr>
        </p:nvSpPr>
        <p:spPr/>
        <p:txBody>
          <a:bodyPr/>
          <a:lstStyle/>
          <a:p>
            <a:r>
              <a:rPr lang="en-US" smtClean="0"/>
              <a:t>Presented by MangaRao</a:t>
            </a:r>
            <a:endParaRPr lang="en-US"/>
          </a:p>
        </p:txBody>
      </p:sp>
      <p:sp>
        <p:nvSpPr>
          <p:cNvPr id="6" name="Slide Number Placeholder 5"/>
          <p:cNvSpPr>
            <a:spLocks noGrp="1"/>
          </p:cNvSpPr>
          <p:nvPr>
            <p:ph type="sldNum" sz="quarter" idx="12"/>
          </p:nvPr>
        </p:nvSpPr>
        <p:spPr/>
        <p:txBody>
          <a:bodyPr/>
          <a:lstStyle/>
          <a:p>
            <a:fld id="{35BFF406-3737-46B9-A376-2F6246C6C410}" type="slidenum">
              <a:rPr lang="en-US" smtClean="0"/>
              <a:t>268</a:t>
            </a:fld>
            <a:endParaRPr lang="en-US"/>
          </a:p>
        </p:txBody>
      </p:sp>
    </p:spTree>
    <p:extLst>
      <p:ext uri="{BB962C8B-B14F-4D97-AF65-F5344CB8AC3E}">
        <p14:creationId xmlns:p14="http://schemas.microsoft.com/office/powerpoint/2010/main" val="2197303389"/>
      </p:ext>
    </p:extLst>
  </p:cSld>
  <p:clrMapOvr>
    <a:masterClrMapping/>
  </p:clrMapOvr>
  <p:timing>
    <p:tnLst>
      <p:par>
        <p:cTn id="1" dur="indefinite" restart="never" nodeType="tmRoot"/>
      </p:par>
    </p:tnLst>
  </p:timing>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Example of checking total response time in filter</a:t>
            </a:r>
            <a:br>
              <a:rPr lang="en-US" dirty="0"/>
            </a:br>
            <a:endParaRPr lang="en-US" dirty="0"/>
          </a:p>
        </p:txBody>
      </p:sp>
      <p:sp>
        <p:nvSpPr>
          <p:cNvPr id="3" name="Content Placeholder 2"/>
          <p:cNvSpPr>
            <a:spLocks noGrp="1"/>
          </p:cNvSpPr>
          <p:nvPr>
            <p:ph idx="1"/>
          </p:nvPr>
        </p:nvSpPr>
        <p:spPr>
          <a:xfrm>
            <a:off x="677333" y="1589809"/>
            <a:ext cx="10056476" cy="5268191"/>
          </a:xfrm>
        </p:spPr>
        <p:txBody>
          <a:bodyPr>
            <a:normAutofit fontScale="85000" lnSpcReduction="20000"/>
          </a:bodyPr>
          <a:lstStyle/>
          <a:p>
            <a:r>
              <a:rPr lang="en-US" b="1" dirty="0"/>
              <a:t>public class </a:t>
            </a:r>
            <a:r>
              <a:rPr lang="en-US" b="1" dirty="0" err="1"/>
              <a:t>MyFilter</a:t>
            </a:r>
            <a:r>
              <a:rPr lang="en-US" b="1" dirty="0"/>
              <a:t> implements Filter {</a:t>
            </a:r>
          </a:p>
          <a:p>
            <a:r>
              <a:rPr lang="en-US" b="1" dirty="0"/>
              <a:t>static </a:t>
            </a:r>
            <a:r>
              <a:rPr lang="en-US" b="1" dirty="0" err="1"/>
              <a:t>int</a:t>
            </a:r>
            <a:r>
              <a:rPr lang="en-US" b="1" dirty="0"/>
              <a:t> </a:t>
            </a:r>
            <a:r>
              <a:rPr lang="en-US" b="1" i="1" dirty="0"/>
              <a:t>count = 0;</a:t>
            </a:r>
          </a:p>
          <a:p>
            <a:r>
              <a:rPr lang="en-US" b="1" dirty="0" smtClean="0"/>
              <a:t>public </a:t>
            </a:r>
            <a:r>
              <a:rPr lang="en-US" b="1" dirty="0"/>
              <a:t>void </a:t>
            </a:r>
            <a:r>
              <a:rPr lang="en-US" b="1" dirty="0" err="1"/>
              <a:t>init</a:t>
            </a:r>
            <a:r>
              <a:rPr lang="en-US" b="1" dirty="0"/>
              <a:t>(</a:t>
            </a:r>
            <a:r>
              <a:rPr lang="en-US" b="1" dirty="0" err="1"/>
              <a:t>FilterConfig</a:t>
            </a:r>
            <a:r>
              <a:rPr lang="en-US" b="1" dirty="0"/>
              <a:t> arg0) throws </a:t>
            </a:r>
            <a:r>
              <a:rPr lang="en-US" b="1" dirty="0" err="1"/>
              <a:t>ServletException</a:t>
            </a:r>
            <a:r>
              <a:rPr lang="en-US" b="1" dirty="0"/>
              <a:t> {</a:t>
            </a:r>
          </a:p>
          <a:p>
            <a:r>
              <a:rPr lang="en-US" dirty="0"/>
              <a:t>}</a:t>
            </a:r>
          </a:p>
          <a:p>
            <a:r>
              <a:rPr lang="en-US" b="1" dirty="0"/>
              <a:t>public void </a:t>
            </a:r>
            <a:r>
              <a:rPr lang="en-US" b="1" dirty="0" err="1"/>
              <a:t>doFilter</a:t>
            </a:r>
            <a:r>
              <a:rPr lang="en-US" b="1" dirty="0"/>
              <a:t>(ServletRequest </a:t>
            </a:r>
            <a:r>
              <a:rPr lang="en-US" b="1" dirty="0" err="1"/>
              <a:t>req</a:t>
            </a:r>
            <a:r>
              <a:rPr lang="en-US" b="1" dirty="0"/>
              <a:t>, </a:t>
            </a:r>
            <a:r>
              <a:rPr lang="en-US" b="1" dirty="0" err="1"/>
              <a:t>ServletResponse</a:t>
            </a:r>
            <a:r>
              <a:rPr lang="en-US" b="1" dirty="0"/>
              <a:t> res,</a:t>
            </a:r>
          </a:p>
          <a:p>
            <a:r>
              <a:rPr lang="en-US" dirty="0" err="1"/>
              <a:t>FilterChain</a:t>
            </a:r>
            <a:r>
              <a:rPr lang="en-US" dirty="0"/>
              <a:t> chain) </a:t>
            </a:r>
            <a:r>
              <a:rPr lang="en-US" b="1" dirty="0"/>
              <a:t>throws </a:t>
            </a:r>
            <a:r>
              <a:rPr lang="en-US" b="1" dirty="0" err="1"/>
              <a:t>IOException</a:t>
            </a:r>
            <a:r>
              <a:rPr lang="en-US" b="1" dirty="0"/>
              <a:t>, </a:t>
            </a:r>
            <a:r>
              <a:rPr lang="en-US" b="1" dirty="0" err="1"/>
              <a:t>ServletException</a:t>
            </a:r>
            <a:r>
              <a:rPr lang="en-US" b="1" dirty="0"/>
              <a:t> {</a:t>
            </a:r>
          </a:p>
          <a:p>
            <a:r>
              <a:rPr lang="en-US" dirty="0" err="1"/>
              <a:t>PrintWriter</a:t>
            </a:r>
            <a:r>
              <a:rPr lang="en-US" dirty="0"/>
              <a:t> out = </a:t>
            </a:r>
            <a:r>
              <a:rPr lang="en-US" dirty="0" err="1"/>
              <a:t>res.getWriter</a:t>
            </a:r>
            <a:r>
              <a:rPr lang="en-US" dirty="0"/>
              <a:t>();</a:t>
            </a:r>
          </a:p>
          <a:p>
            <a:r>
              <a:rPr lang="en-US" b="1" dirty="0"/>
              <a:t>long before = </a:t>
            </a:r>
            <a:r>
              <a:rPr lang="en-US" b="1" dirty="0" err="1"/>
              <a:t>System.</a:t>
            </a:r>
            <a:r>
              <a:rPr lang="en-US" b="1" i="1" dirty="0" err="1"/>
              <a:t>currentTimeMillis</a:t>
            </a:r>
            <a:r>
              <a:rPr lang="en-US" b="1" i="1" dirty="0"/>
              <a:t>();</a:t>
            </a:r>
          </a:p>
          <a:p>
            <a:r>
              <a:rPr lang="en-US" dirty="0" err="1"/>
              <a:t>chain.doFilter</a:t>
            </a:r>
            <a:r>
              <a:rPr lang="en-US" dirty="0"/>
              <a:t>(request, response);</a:t>
            </a:r>
          </a:p>
          <a:p>
            <a:r>
              <a:rPr lang="en-US" b="1" dirty="0"/>
              <a:t>long after = </a:t>
            </a:r>
            <a:r>
              <a:rPr lang="en-US" b="1" dirty="0" err="1"/>
              <a:t>System.</a:t>
            </a:r>
            <a:r>
              <a:rPr lang="en-US" b="1" i="1" dirty="0" err="1"/>
              <a:t>currentTimeMillis</a:t>
            </a:r>
            <a:r>
              <a:rPr lang="en-US" b="1" i="1" dirty="0"/>
              <a:t>();</a:t>
            </a:r>
          </a:p>
          <a:p>
            <a:r>
              <a:rPr lang="en-US" dirty="0" err="1"/>
              <a:t>out.print</a:t>
            </a:r>
            <a:r>
              <a:rPr lang="en-US" dirty="0"/>
              <a:t>("&lt;</a:t>
            </a:r>
            <a:r>
              <a:rPr lang="en-US" dirty="0" err="1"/>
              <a:t>br</a:t>
            </a:r>
            <a:r>
              <a:rPr lang="en-US" dirty="0"/>
              <a:t>/&gt;Total response time " + (after - before)</a:t>
            </a:r>
          </a:p>
          <a:p>
            <a:r>
              <a:rPr lang="en-US" dirty="0"/>
              <a:t>+ " </a:t>
            </a:r>
            <a:r>
              <a:rPr lang="en-US" dirty="0" err="1"/>
              <a:t>miliseconds</a:t>
            </a:r>
            <a:r>
              <a:rPr lang="en-US" dirty="0"/>
              <a:t>");</a:t>
            </a:r>
          </a:p>
          <a:p>
            <a:r>
              <a:rPr lang="en-US" dirty="0" err="1"/>
              <a:t>out.close</a:t>
            </a:r>
            <a:r>
              <a:rPr lang="en-US" dirty="0"/>
              <a:t>();</a:t>
            </a:r>
          </a:p>
          <a:p>
            <a:r>
              <a:rPr lang="en-US" dirty="0"/>
              <a:t>}</a:t>
            </a:r>
          </a:p>
          <a:p>
            <a:r>
              <a:rPr lang="en-US" b="1" dirty="0"/>
              <a:t>public void destroy() {</a:t>
            </a:r>
          </a:p>
          <a:p>
            <a:r>
              <a:rPr lang="en-US" dirty="0"/>
              <a:t>}</a:t>
            </a:r>
          </a:p>
          <a:p>
            <a:r>
              <a:rPr lang="en-US" dirty="0"/>
              <a:t>}</a:t>
            </a:r>
          </a:p>
        </p:txBody>
      </p:sp>
      <p:sp>
        <p:nvSpPr>
          <p:cNvPr id="4" name="Date Placeholder 3"/>
          <p:cNvSpPr>
            <a:spLocks noGrp="1"/>
          </p:cNvSpPr>
          <p:nvPr>
            <p:ph type="dt" sz="half" idx="10"/>
          </p:nvPr>
        </p:nvSpPr>
        <p:spPr/>
        <p:txBody>
          <a:bodyPr/>
          <a:lstStyle/>
          <a:p>
            <a:fld id="{503DAE4C-4195-4704-B7C8-93860A1CBBB7}" type="datetime1">
              <a:rPr lang="en-US" smtClean="0"/>
              <a:t>9/7/2017</a:t>
            </a:fld>
            <a:endParaRPr lang="en-US"/>
          </a:p>
        </p:txBody>
      </p:sp>
      <p:sp>
        <p:nvSpPr>
          <p:cNvPr id="5" name="Footer Placeholder 4"/>
          <p:cNvSpPr>
            <a:spLocks noGrp="1"/>
          </p:cNvSpPr>
          <p:nvPr>
            <p:ph type="ftr" sz="quarter" idx="11"/>
          </p:nvPr>
        </p:nvSpPr>
        <p:spPr/>
        <p:txBody>
          <a:bodyPr/>
          <a:lstStyle/>
          <a:p>
            <a:r>
              <a:rPr lang="en-US" smtClean="0"/>
              <a:t>Presented by MangaRao</a:t>
            </a:r>
            <a:endParaRPr lang="en-US"/>
          </a:p>
        </p:txBody>
      </p:sp>
      <p:sp>
        <p:nvSpPr>
          <p:cNvPr id="6" name="Slide Number Placeholder 5"/>
          <p:cNvSpPr>
            <a:spLocks noGrp="1"/>
          </p:cNvSpPr>
          <p:nvPr>
            <p:ph type="sldNum" sz="quarter" idx="12"/>
          </p:nvPr>
        </p:nvSpPr>
        <p:spPr/>
        <p:txBody>
          <a:bodyPr/>
          <a:lstStyle/>
          <a:p>
            <a:fld id="{35BFF406-3737-46B9-A376-2F6246C6C410}" type="slidenum">
              <a:rPr lang="en-US" smtClean="0"/>
              <a:t>269</a:t>
            </a:fld>
            <a:endParaRPr lang="en-US"/>
          </a:p>
        </p:txBody>
      </p:sp>
    </p:spTree>
    <p:extLst>
      <p:ext uri="{BB962C8B-B14F-4D97-AF65-F5344CB8AC3E}">
        <p14:creationId xmlns:p14="http://schemas.microsoft.com/office/powerpoint/2010/main" val="309357366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Container</a:t>
            </a:r>
            <a:br>
              <a:rPr lang="en-US" dirty="0"/>
            </a:br>
            <a:endParaRPr lang="en-US" dirty="0"/>
          </a:p>
        </p:txBody>
      </p:sp>
      <p:sp>
        <p:nvSpPr>
          <p:cNvPr id="3" name="Content Placeholder 2"/>
          <p:cNvSpPr>
            <a:spLocks noGrp="1"/>
          </p:cNvSpPr>
          <p:nvPr>
            <p:ph idx="1"/>
          </p:nvPr>
        </p:nvSpPr>
        <p:spPr/>
        <p:txBody>
          <a:bodyPr/>
          <a:lstStyle/>
          <a:p>
            <a:r>
              <a:rPr lang="en-US" dirty="0"/>
              <a:t>It provides runtime environment for </a:t>
            </a:r>
            <a:r>
              <a:rPr lang="en-US" dirty="0" err="1"/>
              <a:t>JavaEE</a:t>
            </a:r>
            <a:r>
              <a:rPr lang="en-US" dirty="0"/>
              <a:t> (j2ee) applications.</a:t>
            </a:r>
          </a:p>
          <a:p>
            <a:r>
              <a:rPr lang="en-US" dirty="0"/>
              <a:t>It performs many operations that are given below:</a:t>
            </a:r>
          </a:p>
          <a:p>
            <a:r>
              <a:rPr lang="en-US" dirty="0"/>
              <a:t>Life Cycle Management</a:t>
            </a:r>
          </a:p>
          <a:p>
            <a:r>
              <a:rPr lang="en-US" dirty="0"/>
              <a:t>Multithreaded support</a:t>
            </a:r>
          </a:p>
          <a:p>
            <a:r>
              <a:rPr lang="en-US" dirty="0"/>
              <a:t>Object Pooling</a:t>
            </a:r>
          </a:p>
          <a:p>
            <a:r>
              <a:rPr lang="en-US" dirty="0"/>
              <a:t>Security etc.</a:t>
            </a:r>
          </a:p>
          <a:p>
            <a:endParaRPr lang="en-US" dirty="0"/>
          </a:p>
        </p:txBody>
      </p:sp>
      <p:sp>
        <p:nvSpPr>
          <p:cNvPr id="4" name="Date Placeholder 3"/>
          <p:cNvSpPr>
            <a:spLocks noGrp="1"/>
          </p:cNvSpPr>
          <p:nvPr>
            <p:ph type="dt" sz="half" idx="10"/>
          </p:nvPr>
        </p:nvSpPr>
        <p:spPr/>
        <p:txBody>
          <a:bodyPr/>
          <a:lstStyle/>
          <a:p>
            <a:fld id="{503DAE4C-4195-4704-B7C8-93860A1CBBB7}" type="datetime1">
              <a:rPr lang="en-US" smtClean="0"/>
              <a:t>9/7/2017</a:t>
            </a:fld>
            <a:endParaRPr lang="en-US"/>
          </a:p>
        </p:txBody>
      </p:sp>
      <p:sp>
        <p:nvSpPr>
          <p:cNvPr id="5" name="Footer Placeholder 4"/>
          <p:cNvSpPr>
            <a:spLocks noGrp="1"/>
          </p:cNvSpPr>
          <p:nvPr>
            <p:ph type="ftr" sz="quarter" idx="11"/>
          </p:nvPr>
        </p:nvSpPr>
        <p:spPr/>
        <p:txBody>
          <a:bodyPr/>
          <a:lstStyle/>
          <a:p>
            <a:r>
              <a:rPr lang="en-US" smtClean="0"/>
              <a:t>Presented by MangaRao</a:t>
            </a:r>
            <a:endParaRPr lang="en-US"/>
          </a:p>
        </p:txBody>
      </p:sp>
      <p:sp>
        <p:nvSpPr>
          <p:cNvPr id="6" name="Slide Number Placeholder 5"/>
          <p:cNvSpPr>
            <a:spLocks noGrp="1"/>
          </p:cNvSpPr>
          <p:nvPr>
            <p:ph type="sldNum" sz="quarter" idx="12"/>
          </p:nvPr>
        </p:nvSpPr>
        <p:spPr/>
        <p:txBody>
          <a:bodyPr/>
          <a:lstStyle/>
          <a:p>
            <a:fld id="{35BFF406-3737-46B9-A376-2F6246C6C410}" type="slidenum">
              <a:rPr lang="en-US" smtClean="0"/>
              <a:t>27</a:t>
            </a:fld>
            <a:endParaRPr lang="en-US"/>
          </a:p>
        </p:txBody>
      </p:sp>
    </p:spTree>
    <p:extLst>
      <p:ext uri="{BB962C8B-B14F-4D97-AF65-F5344CB8AC3E}">
        <p14:creationId xmlns:p14="http://schemas.microsoft.com/office/powerpoint/2010/main" val="71552887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a:xfrm>
            <a:off x="1340812" y="550718"/>
            <a:ext cx="8395470" cy="3604027"/>
          </a:xfrm>
        </p:spPr>
        <p:txBody>
          <a:bodyPr/>
          <a:lstStyle/>
          <a:p>
            <a:r>
              <a:rPr lang="en-US" dirty="0" err="1" smtClean="0"/>
              <a:t>ServletInputStream</a:t>
            </a:r>
            <a:r>
              <a:rPr lang="en-US" dirty="0"/>
              <a:t> </a:t>
            </a:r>
            <a:r>
              <a:rPr lang="en-US" dirty="0" smtClean="0"/>
              <a:t>and </a:t>
            </a:r>
            <a:r>
              <a:rPr lang="en-US" dirty="0" err="1" smtClean="0"/>
              <a:t>ServletOutputStream</a:t>
            </a:r>
            <a:r>
              <a:rPr lang="en-US" dirty="0" smtClean="0"/>
              <a:t> classes</a:t>
            </a:r>
            <a:r>
              <a:rPr lang="en-US" dirty="0"/>
              <a:t/>
            </a:r>
            <a:br>
              <a:rPr lang="en-US" dirty="0"/>
            </a:br>
            <a:endParaRPr lang="en-US" dirty="0"/>
          </a:p>
        </p:txBody>
      </p:sp>
      <p:sp>
        <p:nvSpPr>
          <p:cNvPr id="8" name="Subtitle 7"/>
          <p:cNvSpPr>
            <a:spLocks noGrp="1"/>
          </p:cNvSpPr>
          <p:nvPr>
            <p:ph type="subTitle" idx="1"/>
          </p:nvPr>
        </p:nvSpPr>
        <p:spPr/>
        <p:txBody>
          <a:bodyPr/>
          <a:lstStyle/>
          <a:p>
            <a:r>
              <a:rPr lang="en-US" dirty="0" smtClean="0"/>
              <a:t> </a:t>
            </a:r>
            <a:endParaRPr lang="en-US" dirty="0"/>
          </a:p>
        </p:txBody>
      </p:sp>
      <p:sp>
        <p:nvSpPr>
          <p:cNvPr id="4" name="Date Placeholder 3"/>
          <p:cNvSpPr>
            <a:spLocks noGrp="1"/>
          </p:cNvSpPr>
          <p:nvPr>
            <p:ph type="dt" sz="half" idx="10"/>
          </p:nvPr>
        </p:nvSpPr>
        <p:spPr/>
        <p:txBody>
          <a:bodyPr/>
          <a:lstStyle/>
          <a:p>
            <a:fld id="{503DAE4C-4195-4704-B7C8-93860A1CBBB7}" type="datetime1">
              <a:rPr lang="en-US" smtClean="0"/>
              <a:t>9/7/2017</a:t>
            </a:fld>
            <a:endParaRPr lang="en-US"/>
          </a:p>
        </p:txBody>
      </p:sp>
      <p:sp>
        <p:nvSpPr>
          <p:cNvPr id="5" name="Footer Placeholder 4"/>
          <p:cNvSpPr>
            <a:spLocks noGrp="1"/>
          </p:cNvSpPr>
          <p:nvPr>
            <p:ph type="ftr" sz="quarter" idx="11"/>
          </p:nvPr>
        </p:nvSpPr>
        <p:spPr/>
        <p:txBody>
          <a:bodyPr/>
          <a:lstStyle/>
          <a:p>
            <a:r>
              <a:rPr lang="en-US" smtClean="0"/>
              <a:t>Presented by MangaRao</a:t>
            </a:r>
            <a:endParaRPr lang="en-US"/>
          </a:p>
        </p:txBody>
      </p:sp>
      <p:sp>
        <p:nvSpPr>
          <p:cNvPr id="6" name="Slide Number Placeholder 5"/>
          <p:cNvSpPr>
            <a:spLocks noGrp="1"/>
          </p:cNvSpPr>
          <p:nvPr>
            <p:ph type="sldNum" sz="quarter" idx="12"/>
          </p:nvPr>
        </p:nvSpPr>
        <p:spPr/>
        <p:txBody>
          <a:bodyPr/>
          <a:lstStyle/>
          <a:p>
            <a:fld id="{35BFF406-3737-46B9-A376-2F6246C6C410}" type="slidenum">
              <a:rPr lang="en-US" smtClean="0"/>
              <a:t>270</a:t>
            </a:fld>
            <a:endParaRPr lang="en-US"/>
          </a:p>
        </p:txBody>
      </p:sp>
    </p:spTree>
    <p:extLst>
      <p:ext uri="{BB962C8B-B14F-4D97-AF65-F5344CB8AC3E}">
        <p14:creationId xmlns:p14="http://schemas.microsoft.com/office/powerpoint/2010/main" val="2671857399"/>
      </p:ext>
    </p:extLst>
  </p:cSld>
  <p:clrMapOvr>
    <a:masterClrMapping/>
  </p:clrMapOvr>
  <p:timing>
    <p:tnLst>
      <p:par>
        <p:cTn id="1" dur="indefinite" restart="never" nodeType="tmRoot"/>
      </p:par>
    </p:tnLst>
  </p:timing>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a:t>ServletInputStream</a:t>
            </a:r>
            <a:endParaRPr lang="en-US" dirty="0"/>
          </a:p>
        </p:txBody>
      </p:sp>
      <p:sp>
        <p:nvSpPr>
          <p:cNvPr id="3" name="Content Placeholder 2"/>
          <p:cNvSpPr>
            <a:spLocks noGrp="1"/>
          </p:cNvSpPr>
          <p:nvPr>
            <p:ph idx="1"/>
          </p:nvPr>
        </p:nvSpPr>
        <p:spPr/>
        <p:txBody>
          <a:bodyPr/>
          <a:lstStyle/>
          <a:p>
            <a:r>
              <a:rPr lang="en-US" b="1" dirty="0" err="1"/>
              <a:t>ServletInputStream</a:t>
            </a:r>
            <a:r>
              <a:rPr lang="en-US" dirty="0"/>
              <a:t> class provides stream to read binary data such as image etc. from the request object. It is an abstract class.</a:t>
            </a:r>
          </a:p>
          <a:p>
            <a:r>
              <a:rPr lang="en-US" dirty="0"/>
              <a:t>The </a:t>
            </a:r>
            <a:r>
              <a:rPr lang="en-US" b="1" dirty="0" err="1"/>
              <a:t>getInputStream</a:t>
            </a:r>
            <a:r>
              <a:rPr lang="en-US" b="1" dirty="0"/>
              <a:t>()</a:t>
            </a:r>
            <a:r>
              <a:rPr lang="en-US" dirty="0"/>
              <a:t> method of </a:t>
            </a:r>
            <a:r>
              <a:rPr lang="en-US" b="1" dirty="0"/>
              <a:t>ServletRequest</a:t>
            </a:r>
            <a:r>
              <a:rPr lang="en-US" dirty="0"/>
              <a:t> interface returns the instance of </a:t>
            </a:r>
            <a:r>
              <a:rPr lang="en-US" dirty="0" err="1"/>
              <a:t>ServletInputStream</a:t>
            </a:r>
            <a:r>
              <a:rPr lang="en-US" dirty="0"/>
              <a:t> class. </a:t>
            </a:r>
            <a:endParaRPr lang="en-US" dirty="0" smtClean="0"/>
          </a:p>
          <a:p>
            <a:r>
              <a:rPr lang="en-US" dirty="0" smtClean="0"/>
              <a:t>EX:</a:t>
            </a:r>
          </a:p>
          <a:p>
            <a:r>
              <a:rPr lang="en-US" dirty="0" err="1"/>
              <a:t>ServletInputStream</a:t>
            </a:r>
            <a:r>
              <a:rPr lang="en-US" dirty="0"/>
              <a:t> sin=</a:t>
            </a:r>
            <a:r>
              <a:rPr lang="en-US" dirty="0" err="1"/>
              <a:t>request.getInputStream</a:t>
            </a:r>
            <a:r>
              <a:rPr lang="en-US" dirty="0"/>
              <a:t>(); </a:t>
            </a:r>
          </a:p>
          <a:p>
            <a:endParaRPr lang="en-US" dirty="0"/>
          </a:p>
        </p:txBody>
      </p:sp>
      <p:sp>
        <p:nvSpPr>
          <p:cNvPr id="4" name="Date Placeholder 3"/>
          <p:cNvSpPr>
            <a:spLocks noGrp="1"/>
          </p:cNvSpPr>
          <p:nvPr>
            <p:ph type="dt" sz="half" idx="10"/>
          </p:nvPr>
        </p:nvSpPr>
        <p:spPr/>
        <p:txBody>
          <a:bodyPr/>
          <a:lstStyle/>
          <a:p>
            <a:fld id="{503DAE4C-4195-4704-B7C8-93860A1CBBB7}" type="datetime1">
              <a:rPr lang="en-US" smtClean="0"/>
              <a:t>9/7/2017</a:t>
            </a:fld>
            <a:endParaRPr lang="en-US"/>
          </a:p>
        </p:txBody>
      </p:sp>
      <p:sp>
        <p:nvSpPr>
          <p:cNvPr id="5" name="Footer Placeholder 4"/>
          <p:cNvSpPr>
            <a:spLocks noGrp="1"/>
          </p:cNvSpPr>
          <p:nvPr>
            <p:ph type="ftr" sz="quarter" idx="11"/>
          </p:nvPr>
        </p:nvSpPr>
        <p:spPr/>
        <p:txBody>
          <a:bodyPr/>
          <a:lstStyle/>
          <a:p>
            <a:r>
              <a:rPr lang="en-US" smtClean="0"/>
              <a:t>Presented by MangaRao</a:t>
            </a:r>
            <a:endParaRPr lang="en-US"/>
          </a:p>
        </p:txBody>
      </p:sp>
      <p:sp>
        <p:nvSpPr>
          <p:cNvPr id="6" name="Slide Number Placeholder 5"/>
          <p:cNvSpPr>
            <a:spLocks noGrp="1"/>
          </p:cNvSpPr>
          <p:nvPr>
            <p:ph type="sldNum" sz="quarter" idx="12"/>
          </p:nvPr>
        </p:nvSpPr>
        <p:spPr/>
        <p:txBody>
          <a:bodyPr/>
          <a:lstStyle/>
          <a:p>
            <a:fld id="{35BFF406-3737-46B9-A376-2F6246C6C410}" type="slidenum">
              <a:rPr lang="en-US" smtClean="0"/>
              <a:t>271</a:t>
            </a:fld>
            <a:endParaRPr lang="en-US"/>
          </a:p>
        </p:txBody>
      </p:sp>
    </p:spTree>
    <p:extLst>
      <p:ext uri="{BB962C8B-B14F-4D97-AF65-F5344CB8AC3E}">
        <p14:creationId xmlns:p14="http://schemas.microsoft.com/office/powerpoint/2010/main" val="2542592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Method of </a:t>
            </a:r>
            <a:r>
              <a:rPr lang="en-US" dirty="0" err="1"/>
              <a:t>ServletInputStream</a:t>
            </a:r>
            <a:r>
              <a:rPr lang="en-US" dirty="0"/>
              <a:t> class</a:t>
            </a:r>
            <a:br>
              <a:rPr lang="en-US" dirty="0"/>
            </a:br>
            <a:endParaRPr lang="en-US" dirty="0"/>
          </a:p>
        </p:txBody>
      </p:sp>
      <p:sp>
        <p:nvSpPr>
          <p:cNvPr id="3" name="Content Placeholder 2"/>
          <p:cNvSpPr>
            <a:spLocks noGrp="1"/>
          </p:cNvSpPr>
          <p:nvPr>
            <p:ph idx="1"/>
          </p:nvPr>
        </p:nvSpPr>
        <p:spPr/>
        <p:txBody>
          <a:bodyPr/>
          <a:lstStyle/>
          <a:p>
            <a:r>
              <a:rPr lang="en-US" dirty="0" smtClean="0"/>
              <a:t>There is only </a:t>
            </a:r>
            <a:r>
              <a:rPr lang="en-US" dirty="0"/>
              <a:t>one method defined in the </a:t>
            </a:r>
            <a:r>
              <a:rPr lang="en-US" dirty="0" err="1"/>
              <a:t>ServletInputStream</a:t>
            </a:r>
            <a:r>
              <a:rPr lang="en-US" dirty="0"/>
              <a:t> class.</a:t>
            </a:r>
            <a:endParaRPr lang="en-US" b="1" dirty="0" smtClean="0"/>
          </a:p>
          <a:p>
            <a:r>
              <a:rPr lang="en-US" b="1" dirty="0" err="1" smtClean="0"/>
              <a:t>int</a:t>
            </a:r>
            <a:r>
              <a:rPr lang="en-US" b="1" dirty="0" smtClean="0"/>
              <a:t> </a:t>
            </a:r>
            <a:r>
              <a:rPr lang="en-US" b="1" dirty="0" err="1"/>
              <a:t>readLine</a:t>
            </a:r>
            <a:r>
              <a:rPr lang="en-US" b="1" dirty="0"/>
              <a:t>(byte[] b, </a:t>
            </a:r>
            <a:r>
              <a:rPr lang="en-US" b="1" dirty="0" err="1"/>
              <a:t>int</a:t>
            </a:r>
            <a:r>
              <a:rPr lang="en-US" b="1" dirty="0"/>
              <a:t> off, </a:t>
            </a:r>
            <a:r>
              <a:rPr lang="en-US" b="1" dirty="0" err="1"/>
              <a:t>int</a:t>
            </a:r>
            <a:r>
              <a:rPr lang="en-US" b="1" dirty="0"/>
              <a:t> </a:t>
            </a:r>
            <a:r>
              <a:rPr lang="en-US" b="1" dirty="0" err="1"/>
              <a:t>len</a:t>
            </a:r>
            <a:r>
              <a:rPr lang="en-US" b="1" dirty="0"/>
              <a:t>) </a:t>
            </a:r>
            <a:r>
              <a:rPr lang="en-US" dirty="0"/>
              <a:t>it reads the input stream.</a:t>
            </a:r>
          </a:p>
          <a:p>
            <a:endParaRPr lang="en-US" dirty="0"/>
          </a:p>
        </p:txBody>
      </p:sp>
      <p:sp>
        <p:nvSpPr>
          <p:cNvPr id="4" name="Date Placeholder 3"/>
          <p:cNvSpPr>
            <a:spLocks noGrp="1"/>
          </p:cNvSpPr>
          <p:nvPr>
            <p:ph type="dt" sz="half" idx="10"/>
          </p:nvPr>
        </p:nvSpPr>
        <p:spPr/>
        <p:txBody>
          <a:bodyPr/>
          <a:lstStyle/>
          <a:p>
            <a:fld id="{503DAE4C-4195-4704-B7C8-93860A1CBBB7}" type="datetime1">
              <a:rPr lang="en-US" smtClean="0"/>
              <a:t>9/7/2017</a:t>
            </a:fld>
            <a:endParaRPr lang="en-US"/>
          </a:p>
        </p:txBody>
      </p:sp>
      <p:sp>
        <p:nvSpPr>
          <p:cNvPr id="5" name="Footer Placeholder 4"/>
          <p:cNvSpPr>
            <a:spLocks noGrp="1"/>
          </p:cNvSpPr>
          <p:nvPr>
            <p:ph type="ftr" sz="quarter" idx="11"/>
          </p:nvPr>
        </p:nvSpPr>
        <p:spPr/>
        <p:txBody>
          <a:bodyPr/>
          <a:lstStyle/>
          <a:p>
            <a:r>
              <a:rPr lang="en-US" smtClean="0"/>
              <a:t>Presented by MangaRao</a:t>
            </a:r>
            <a:endParaRPr lang="en-US"/>
          </a:p>
        </p:txBody>
      </p:sp>
      <p:sp>
        <p:nvSpPr>
          <p:cNvPr id="6" name="Slide Number Placeholder 5"/>
          <p:cNvSpPr>
            <a:spLocks noGrp="1"/>
          </p:cNvSpPr>
          <p:nvPr>
            <p:ph type="sldNum" sz="quarter" idx="12"/>
          </p:nvPr>
        </p:nvSpPr>
        <p:spPr/>
        <p:txBody>
          <a:bodyPr/>
          <a:lstStyle/>
          <a:p>
            <a:fld id="{35BFF406-3737-46B9-A376-2F6246C6C410}" type="slidenum">
              <a:rPr lang="en-US" smtClean="0"/>
              <a:t>272</a:t>
            </a:fld>
            <a:endParaRPr lang="en-US"/>
          </a:p>
        </p:txBody>
      </p:sp>
    </p:spTree>
    <p:extLst>
      <p:ext uri="{BB962C8B-B14F-4D97-AF65-F5344CB8AC3E}">
        <p14:creationId xmlns:p14="http://schemas.microsoft.com/office/powerpoint/2010/main" val="1981140470"/>
      </p:ext>
    </p:extLst>
  </p:cSld>
  <p:clrMapOvr>
    <a:masterClrMapping/>
  </p:clrMapOvr>
  <p:timing>
    <p:tnLst>
      <p:par>
        <p:cTn id="1" dur="indefinite" restart="never" nodeType="tmRoot"/>
      </p:par>
    </p:tnLst>
  </p:timing>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ServletOutputStream</a:t>
            </a:r>
            <a:r>
              <a:rPr lang="en-US" dirty="0"/>
              <a:t> class</a:t>
            </a:r>
            <a:br>
              <a:rPr lang="en-US" dirty="0"/>
            </a:br>
            <a:endParaRPr lang="en-US" dirty="0"/>
          </a:p>
        </p:txBody>
      </p:sp>
      <p:sp>
        <p:nvSpPr>
          <p:cNvPr id="3" name="Content Placeholder 2"/>
          <p:cNvSpPr>
            <a:spLocks noGrp="1"/>
          </p:cNvSpPr>
          <p:nvPr>
            <p:ph idx="1"/>
          </p:nvPr>
        </p:nvSpPr>
        <p:spPr/>
        <p:txBody>
          <a:bodyPr/>
          <a:lstStyle/>
          <a:p>
            <a:r>
              <a:rPr lang="en-US" b="1" dirty="0" err="1"/>
              <a:t>ServletOutputStream</a:t>
            </a:r>
            <a:r>
              <a:rPr lang="en-US" dirty="0"/>
              <a:t> class provides a stream to write binary data into the response. It is an abstract class.</a:t>
            </a:r>
          </a:p>
          <a:p>
            <a:r>
              <a:rPr lang="en-US" dirty="0"/>
              <a:t>The </a:t>
            </a:r>
            <a:r>
              <a:rPr lang="en-US" b="1" dirty="0" err="1"/>
              <a:t>getOutputStream</a:t>
            </a:r>
            <a:r>
              <a:rPr lang="en-US" b="1" dirty="0"/>
              <a:t>()</a:t>
            </a:r>
            <a:r>
              <a:rPr lang="en-US" dirty="0"/>
              <a:t> method of </a:t>
            </a:r>
            <a:r>
              <a:rPr lang="en-US" b="1" dirty="0" err="1"/>
              <a:t>ServletResponse</a:t>
            </a:r>
            <a:r>
              <a:rPr lang="en-US" dirty="0"/>
              <a:t> interface returns the instance of </a:t>
            </a:r>
            <a:r>
              <a:rPr lang="en-US" dirty="0" err="1"/>
              <a:t>ServletOutputStream</a:t>
            </a:r>
            <a:r>
              <a:rPr lang="en-US" dirty="0"/>
              <a:t> class</a:t>
            </a:r>
          </a:p>
          <a:p>
            <a:r>
              <a:rPr lang="en-US" dirty="0" err="1"/>
              <a:t>ServletOutputStream</a:t>
            </a:r>
            <a:r>
              <a:rPr lang="en-US" dirty="0"/>
              <a:t> out=</a:t>
            </a:r>
            <a:r>
              <a:rPr lang="en-US" dirty="0" err="1"/>
              <a:t>response.getOutputStream</a:t>
            </a:r>
            <a:r>
              <a:rPr lang="en-US" dirty="0"/>
              <a:t>();  </a:t>
            </a:r>
          </a:p>
          <a:p>
            <a:endParaRPr lang="en-US" dirty="0"/>
          </a:p>
        </p:txBody>
      </p:sp>
      <p:sp>
        <p:nvSpPr>
          <p:cNvPr id="4" name="Date Placeholder 3"/>
          <p:cNvSpPr>
            <a:spLocks noGrp="1"/>
          </p:cNvSpPr>
          <p:nvPr>
            <p:ph type="dt" sz="half" idx="10"/>
          </p:nvPr>
        </p:nvSpPr>
        <p:spPr/>
        <p:txBody>
          <a:bodyPr/>
          <a:lstStyle/>
          <a:p>
            <a:fld id="{503DAE4C-4195-4704-B7C8-93860A1CBBB7}" type="datetime1">
              <a:rPr lang="en-US" smtClean="0"/>
              <a:t>9/7/2017</a:t>
            </a:fld>
            <a:endParaRPr lang="en-US"/>
          </a:p>
        </p:txBody>
      </p:sp>
      <p:sp>
        <p:nvSpPr>
          <p:cNvPr id="5" name="Footer Placeholder 4"/>
          <p:cNvSpPr>
            <a:spLocks noGrp="1"/>
          </p:cNvSpPr>
          <p:nvPr>
            <p:ph type="ftr" sz="quarter" idx="11"/>
          </p:nvPr>
        </p:nvSpPr>
        <p:spPr/>
        <p:txBody>
          <a:bodyPr/>
          <a:lstStyle/>
          <a:p>
            <a:r>
              <a:rPr lang="en-US" smtClean="0"/>
              <a:t>Presented by MangaRao</a:t>
            </a:r>
            <a:endParaRPr lang="en-US"/>
          </a:p>
        </p:txBody>
      </p:sp>
      <p:sp>
        <p:nvSpPr>
          <p:cNvPr id="6" name="Slide Number Placeholder 5"/>
          <p:cNvSpPr>
            <a:spLocks noGrp="1"/>
          </p:cNvSpPr>
          <p:nvPr>
            <p:ph type="sldNum" sz="quarter" idx="12"/>
          </p:nvPr>
        </p:nvSpPr>
        <p:spPr/>
        <p:txBody>
          <a:bodyPr/>
          <a:lstStyle/>
          <a:p>
            <a:fld id="{35BFF406-3737-46B9-A376-2F6246C6C410}" type="slidenum">
              <a:rPr lang="en-US" smtClean="0"/>
              <a:t>273</a:t>
            </a:fld>
            <a:endParaRPr lang="en-US"/>
          </a:p>
        </p:txBody>
      </p:sp>
    </p:spTree>
    <p:extLst>
      <p:ext uri="{BB962C8B-B14F-4D97-AF65-F5344CB8AC3E}">
        <p14:creationId xmlns:p14="http://schemas.microsoft.com/office/powerpoint/2010/main" val="2886288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Methods of ServletOutputStream class</a:t>
            </a:r>
          </a:p>
        </p:txBody>
      </p:sp>
      <p:sp>
        <p:nvSpPr>
          <p:cNvPr id="3" name="Content Placeholder 2"/>
          <p:cNvSpPr>
            <a:spLocks noGrp="1"/>
          </p:cNvSpPr>
          <p:nvPr>
            <p:ph idx="1"/>
          </p:nvPr>
        </p:nvSpPr>
        <p:spPr>
          <a:xfrm>
            <a:off x="677333" y="1423555"/>
            <a:ext cx="9505757" cy="5143500"/>
          </a:xfrm>
        </p:spPr>
        <p:txBody>
          <a:bodyPr>
            <a:normAutofit fontScale="85000" lnSpcReduction="20000"/>
          </a:bodyPr>
          <a:lstStyle/>
          <a:p>
            <a:r>
              <a:rPr lang="en-US" dirty="0"/>
              <a:t>The </a:t>
            </a:r>
            <a:r>
              <a:rPr lang="en-US" dirty="0" err="1"/>
              <a:t>ServletOutputStream</a:t>
            </a:r>
            <a:r>
              <a:rPr lang="en-US" dirty="0"/>
              <a:t> class provides print() and </a:t>
            </a:r>
            <a:r>
              <a:rPr lang="en-US" dirty="0" err="1"/>
              <a:t>println</a:t>
            </a:r>
            <a:r>
              <a:rPr lang="en-US" dirty="0"/>
              <a:t>() methods that are overloaded.</a:t>
            </a:r>
            <a:endParaRPr lang="en-US" dirty="0" smtClean="0"/>
          </a:p>
          <a:p>
            <a:r>
              <a:rPr lang="en-US" dirty="0" smtClean="0"/>
              <a:t>void </a:t>
            </a:r>
            <a:r>
              <a:rPr lang="en-US" dirty="0"/>
              <a:t>print(</a:t>
            </a:r>
            <a:r>
              <a:rPr lang="en-US" dirty="0" err="1"/>
              <a:t>boolean</a:t>
            </a:r>
            <a:r>
              <a:rPr lang="en-US" dirty="0"/>
              <a:t> b){}</a:t>
            </a:r>
          </a:p>
          <a:p>
            <a:r>
              <a:rPr lang="en-US" dirty="0"/>
              <a:t>void print(char c){}</a:t>
            </a:r>
          </a:p>
          <a:p>
            <a:r>
              <a:rPr lang="en-US" dirty="0"/>
              <a:t>void print(</a:t>
            </a:r>
            <a:r>
              <a:rPr lang="en-US" dirty="0" err="1"/>
              <a:t>int</a:t>
            </a:r>
            <a:r>
              <a:rPr lang="en-US" dirty="0"/>
              <a:t> </a:t>
            </a:r>
            <a:r>
              <a:rPr lang="en-US" dirty="0" err="1"/>
              <a:t>i</a:t>
            </a:r>
            <a:r>
              <a:rPr lang="en-US" dirty="0"/>
              <a:t>){}</a:t>
            </a:r>
          </a:p>
          <a:p>
            <a:r>
              <a:rPr lang="en-US" dirty="0"/>
              <a:t>void print(long l){}</a:t>
            </a:r>
          </a:p>
          <a:p>
            <a:r>
              <a:rPr lang="en-US" dirty="0"/>
              <a:t>void print(float f){}</a:t>
            </a:r>
          </a:p>
          <a:p>
            <a:r>
              <a:rPr lang="en-US" dirty="0"/>
              <a:t>void print(double d){}</a:t>
            </a:r>
          </a:p>
          <a:p>
            <a:r>
              <a:rPr lang="en-US" dirty="0"/>
              <a:t>void print(String s){}</a:t>
            </a:r>
          </a:p>
          <a:p>
            <a:r>
              <a:rPr lang="en-US" dirty="0"/>
              <a:t>void </a:t>
            </a:r>
            <a:r>
              <a:rPr lang="en-US" dirty="0" err="1"/>
              <a:t>println</a:t>
            </a:r>
            <a:r>
              <a:rPr lang="en-US" dirty="0"/>
              <a:t>{}</a:t>
            </a:r>
          </a:p>
          <a:p>
            <a:r>
              <a:rPr lang="en-US" dirty="0"/>
              <a:t>void </a:t>
            </a:r>
            <a:r>
              <a:rPr lang="en-US" dirty="0" err="1"/>
              <a:t>println</a:t>
            </a:r>
            <a:r>
              <a:rPr lang="en-US" dirty="0"/>
              <a:t>(</a:t>
            </a:r>
            <a:r>
              <a:rPr lang="en-US" dirty="0" err="1"/>
              <a:t>boolean</a:t>
            </a:r>
            <a:r>
              <a:rPr lang="en-US" dirty="0"/>
              <a:t> b){}</a:t>
            </a:r>
          </a:p>
          <a:p>
            <a:r>
              <a:rPr lang="en-US" dirty="0"/>
              <a:t>void </a:t>
            </a:r>
            <a:r>
              <a:rPr lang="en-US" dirty="0" err="1"/>
              <a:t>println</a:t>
            </a:r>
            <a:r>
              <a:rPr lang="en-US" dirty="0"/>
              <a:t>(char c){}</a:t>
            </a:r>
          </a:p>
          <a:p>
            <a:r>
              <a:rPr lang="en-US" dirty="0"/>
              <a:t>void </a:t>
            </a:r>
            <a:r>
              <a:rPr lang="en-US" dirty="0" err="1"/>
              <a:t>println</a:t>
            </a:r>
            <a:r>
              <a:rPr lang="en-US" dirty="0"/>
              <a:t>(</a:t>
            </a:r>
            <a:r>
              <a:rPr lang="en-US" dirty="0" err="1"/>
              <a:t>int</a:t>
            </a:r>
            <a:r>
              <a:rPr lang="en-US" dirty="0"/>
              <a:t> </a:t>
            </a:r>
            <a:r>
              <a:rPr lang="en-US" dirty="0" err="1"/>
              <a:t>i</a:t>
            </a:r>
            <a:r>
              <a:rPr lang="en-US" dirty="0"/>
              <a:t>){}</a:t>
            </a:r>
          </a:p>
          <a:p>
            <a:r>
              <a:rPr lang="en-US" dirty="0"/>
              <a:t>void </a:t>
            </a:r>
            <a:r>
              <a:rPr lang="en-US" dirty="0" err="1"/>
              <a:t>println</a:t>
            </a:r>
            <a:r>
              <a:rPr lang="en-US" dirty="0"/>
              <a:t>(long l){}</a:t>
            </a:r>
          </a:p>
          <a:p>
            <a:r>
              <a:rPr lang="en-US" dirty="0"/>
              <a:t>void </a:t>
            </a:r>
            <a:r>
              <a:rPr lang="en-US" dirty="0" err="1"/>
              <a:t>println</a:t>
            </a:r>
            <a:r>
              <a:rPr lang="en-US" dirty="0"/>
              <a:t>(float f){}</a:t>
            </a:r>
          </a:p>
          <a:p>
            <a:r>
              <a:rPr lang="en-US" dirty="0"/>
              <a:t>void </a:t>
            </a:r>
            <a:r>
              <a:rPr lang="en-US" dirty="0" err="1"/>
              <a:t>println</a:t>
            </a:r>
            <a:r>
              <a:rPr lang="en-US" dirty="0"/>
              <a:t>(double d){}</a:t>
            </a:r>
          </a:p>
          <a:p>
            <a:r>
              <a:rPr lang="en-US" dirty="0"/>
              <a:t>void </a:t>
            </a:r>
            <a:r>
              <a:rPr lang="en-US" dirty="0" err="1"/>
              <a:t>println</a:t>
            </a:r>
            <a:r>
              <a:rPr lang="en-US" dirty="0"/>
              <a:t>(String s){}</a:t>
            </a:r>
          </a:p>
          <a:p>
            <a:endParaRPr lang="en-US" dirty="0"/>
          </a:p>
        </p:txBody>
      </p:sp>
      <p:sp>
        <p:nvSpPr>
          <p:cNvPr id="4" name="Date Placeholder 3"/>
          <p:cNvSpPr>
            <a:spLocks noGrp="1"/>
          </p:cNvSpPr>
          <p:nvPr>
            <p:ph type="dt" sz="half" idx="10"/>
          </p:nvPr>
        </p:nvSpPr>
        <p:spPr/>
        <p:txBody>
          <a:bodyPr/>
          <a:lstStyle/>
          <a:p>
            <a:fld id="{503DAE4C-4195-4704-B7C8-93860A1CBBB7}" type="datetime1">
              <a:rPr lang="en-US" smtClean="0"/>
              <a:t>9/7/2017</a:t>
            </a:fld>
            <a:endParaRPr lang="en-US"/>
          </a:p>
        </p:txBody>
      </p:sp>
      <p:sp>
        <p:nvSpPr>
          <p:cNvPr id="5" name="Footer Placeholder 4"/>
          <p:cNvSpPr>
            <a:spLocks noGrp="1"/>
          </p:cNvSpPr>
          <p:nvPr>
            <p:ph type="ftr" sz="quarter" idx="11"/>
          </p:nvPr>
        </p:nvSpPr>
        <p:spPr/>
        <p:txBody>
          <a:bodyPr/>
          <a:lstStyle/>
          <a:p>
            <a:r>
              <a:rPr lang="en-US" smtClean="0"/>
              <a:t>Presented by MangaRao</a:t>
            </a:r>
            <a:endParaRPr lang="en-US"/>
          </a:p>
        </p:txBody>
      </p:sp>
      <p:sp>
        <p:nvSpPr>
          <p:cNvPr id="6" name="Slide Number Placeholder 5"/>
          <p:cNvSpPr>
            <a:spLocks noGrp="1"/>
          </p:cNvSpPr>
          <p:nvPr>
            <p:ph type="sldNum" sz="quarter" idx="12"/>
          </p:nvPr>
        </p:nvSpPr>
        <p:spPr/>
        <p:txBody>
          <a:bodyPr/>
          <a:lstStyle/>
          <a:p>
            <a:fld id="{35BFF406-3737-46B9-A376-2F6246C6C410}" type="slidenum">
              <a:rPr lang="en-US" smtClean="0"/>
              <a:t>274</a:t>
            </a:fld>
            <a:endParaRPr lang="en-US"/>
          </a:p>
        </p:txBody>
      </p:sp>
    </p:spTree>
    <p:extLst>
      <p:ext uri="{BB962C8B-B14F-4D97-AF65-F5344CB8AC3E}">
        <p14:creationId xmlns:p14="http://schemas.microsoft.com/office/powerpoint/2010/main" val="1519675804"/>
      </p:ext>
    </p:extLst>
  </p:cSld>
  <p:clrMapOvr>
    <a:masterClrMapping/>
  </p:clrMapOvr>
  <p:timing>
    <p:tnLst>
      <p:par>
        <p:cTn id="1" dur="indefinite" restart="never" nodeType="tmRoot"/>
      </p:par>
    </p:tnLst>
  </p:timing>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a:xfrm>
            <a:off x="1507067" y="1465118"/>
            <a:ext cx="8603288" cy="2585718"/>
          </a:xfrm>
        </p:spPr>
        <p:txBody>
          <a:bodyPr/>
          <a:lstStyle/>
          <a:p>
            <a:r>
              <a:rPr lang="en-US" b="1" u="sng" dirty="0">
                <a:hlinkClick r:id="rId2"/>
              </a:rPr>
              <a:t>Example of </a:t>
            </a:r>
            <a:r>
              <a:rPr lang="en-US" b="1" u="sng" dirty="0" err="1">
                <a:hlinkClick r:id="rId2"/>
              </a:rPr>
              <a:t>ServletOutputStream</a:t>
            </a:r>
            <a:r>
              <a:rPr lang="en-US" b="1" u="sng" dirty="0">
                <a:hlinkClick r:id="rId2"/>
              </a:rPr>
              <a:t> class to write image</a:t>
            </a:r>
            <a:endParaRPr lang="en-US" u="sng" dirty="0"/>
          </a:p>
        </p:txBody>
      </p:sp>
      <p:sp>
        <p:nvSpPr>
          <p:cNvPr id="8" name="Subtitle 7"/>
          <p:cNvSpPr>
            <a:spLocks noGrp="1"/>
          </p:cNvSpPr>
          <p:nvPr>
            <p:ph type="subTitle" idx="1"/>
          </p:nvPr>
        </p:nvSpPr>
        <p:spPr/>
        <p:txBody>
          <a:bodyPr/>
          <a:lstStyle/>
          <a:p>
            <a:r>
              <a:rPr lang="en-US" dirty="0" smtClean="0"/>
              <a:t> </a:t>
            </a:r>
            <a:endParaRPr lang="en-US" dirty="0"/>
          </a:p>
        </p:txBody>
      </p:sp>
      <p:sp>
        <p:nvSpPr>
          <p:cNvPr id="4" name="Date Placeholder 3"/>
          <p:cNvSpPr>
            <a:spLocks noGrp="1"/>
          </p:cNvSpPr>
          <p:nvPr>
            <p:ph type="dt" sz="half" idx="10"/>
          </p:nvPr>
        </p:nvSpPr>
        <p:spPr/>
        <p:txBody>
          <a:bodyPr/>
          <a:lstStyle/>
          <a:p>
            <a:fld id="{503DAE4C-4195-4704-B7C8-93860A1CBBB7}" type="datetime1">
              <a:rPr lang="en-US" smtClean="0"/>
              <a:t>9/7/2017</a:t>
            </a:fld>
            <a:endParaRPr lang="en-US"/>
          </a:p>
        </p:txBody>
      </p:sp>
      <p:sp>
        <p:nvSpPr>
          <p:cNvPr id="5" name="Footer Placeholder 4"/>
          <p:cNvSpPr>
            <a:spLocks noGrp="1"/>
          </p:cNvSpPr>
          <p:nvPr>
            <p:ph type="ftr" sz="quarter" idx="11"/>
          </p:nvPr>
        </p:nvSpPr>
        <p:spPr/>
        <p:txBody>
          <a:bodyPr/>
          <a:lstStyle/>
          <a:p>
            <a:r>
              <a:rPr lang="en-US" smtClean="0"/>
              <a:t>Presented by MangaRao</a:t>
            </a:r>
            <a:endParaRPr lang="en-US"/>
          </a:p>
        </p:txBody>
      </p:sp>
      <p:sp>
        <p:nvSpPr>
          <p:cNvPr id="6" name="Slide Number Placeholder 5"/>
          <p:cNvSpPr>
            <a:spLocks noGrp="1"/>
          </p:cNvSpPr>
          <p:nvPr>
            <p:ph type="sldNum" sz="quarter" idx="12"/>
          </p:nvPr>
        </p:nvSpPr>
        <p:spPr/>
        <p:txBody>
          <a:bodyPr/>
          <a:lstStyle/>
          <a:p>
            <a:fld id="{35BFF406-3737-46B9-A376-2F6246C6C410}" type="slidenum">
              <a:rPr lang="en-US" smtClean="0"/>
              <a:t>275</a:t>
            </a:fld>
            <a:endParaRPr lang="en-US"/>
          </a:p>
        </p:txBody>
      </p:sp>
    </p:spTree>
    <p:extLst>
      <p:ext uri="{BB962C8B-B14F-4D97-AF65-F5344CB8AC3E}">
        <p14:creationId xmlns:p14="http://schemas.microsoft.com/office/powerpoint/2010/main" val="874983117"/>
      </p:ext>
    </p:extLst>
  </p:cSld>
  <p:clrMapOvr>
    <a:masterClrMapping/>
  </p:clrMapOvr>
  <p:timing>
    <p:tnLst>
      <p:par>
        <p:cTn id="1" dur="indefinite" restart="never" nodeType="tmRoot"/>
      </p:par>
    </p:tnLst>
  </p:timing>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to write image</a:t>
            </a:r>
            <a:endParaRPr lang="en-US" dirty="0"/>
          </a:p>
        </p:txBody>
      </p:sp>
      <p:sp>
        <p:nvSpPr>
          <p:cNvPr id="3" name="Content Placeholder 2"/>
          <p:cNvSpPr>
            <a:spLocks noGrp="1"/>
          </p:cNvSpPr>
          <p:nvPr>
            <p:ph idx="1"/>
          </p:nvPr>
        </p:nvSpPr>
        <p:spPr/>
        <p:txBody>
          <a:bodyPr/>
          <a:lstStyle/>
          <a:p>
            <a:r>
              <a:rPr lang="en-US" dirty="0"/>
              <a:t>In this example, we are using </a:t>
            </a:r>
            <a:r>
              <a:rPr lang="en-US" b="1" dirty="0" err="1"/>
              <a:t>FileInputStream</a:t>
            </a:r>
            <a:r>
              <a:rPr lang="en-US" dirty="0"/>
              <a:t> class to read image and </a:t>
            </a:r>
            <a:r>
              <a:rPr lang="en-US" b="1" dirty="0" err="1"/>
              <a:t>ServletOutputStream</a:t>
            </a:r>
            <a:r>
              <a:rPr lang="en-US" dirty="0"/>
              <a:t> class for writing this image content as a response. To make the performance faster, we have used </a:t>
            </a:r>
            <a:r>
              <a:rPr lang="en-US" dirty="0" err="1"/>
              <a:t>BufferedInputStream</a:t>
            </a:r>
            <a:r>
              <a:rPr lang="en-US" dirty="0"/>
              <a:t> and </a:t>
            </a:r>
            <a:r>
              <a:rPr lang="en-US" dirty="0" err="1"/>
              <a:t>BufferedOutputStream</a:t>
            </a:r>
            <a:r>
              <a:rPr lang="en-US" dirty="0"/>
              <a:t> class.</a:t>
            </a:r>
          </a:p>
          <a:p>
            <a:r>
              <a:rPr lang="en-US" dirty="0"/>
              <a:t>You need to use the content type </a:t>
            </a:r>
            <a:r>
              <a:rPr lang="en-US" b="1" dirty="0"/>
              <a:t>image/jpeg</a:t>
            </a:r>
            <a:r>
              <a:rPr lang="en-US" dirty="0"/>
              <a:t>.</a:t>
            </a:r>
          </a:p>
          <a:p>
            <a:r>
              <a:rPr lang="en-US" dirty="0"/>
              <a:t>In this example, we are assuming that you have java.jpg image inside the c:\test directory. You may change the location accordingly.</a:t>
            </a:r>
          </a:p>
        </p:txBody>
      </p:sp>
      <p:sp>
        <p:nvSpPr>
          <p:cNvPr id="4" name="Date Placeholder 3"/>
          <p:cNvSpPr>
            <a:spLocks noGrp="1"/>
          </p:cNvSpPr>
          <p:nvPr>
            <p:ph type="dt" sz="half" idx="10"/>
          </p:nvPr>
        </p:nvSpPr>
        <p:spPr/>
        <p:txBody>
          <a:bodyPr/>
          <a:lstStyle/>
          <a:p>
            <a:fld id="{503DAE4C-4195-4704-B7C8-93860A1CBBB7}" type="datetime1">
              <a:rPr lang="en-US" smtClean="0"/>
              <a:t>9/7/2017</a:t>
            </a:fld>
            <a:endParaRPr lang="en-US"/>
          </a:p>
        </p:txBody>
      </p:sp>
      <p:sp>
        <p:nvSpPr>
          <p:cNvPr id="5" name="Footer Placeholder 4"/>
          <p:cNvSpPr>
            <a:spLocks noGrp="1"/>
          </p:cNvSpPr>
          <p:nvPr>
            <p:ph type="ftr" sz="quarter" idx="11"/>
          </p:nvPr>
        </p:nvSpPr>
        <p:spPr/>
        <p:txBody>
          <a:bodyPr/>
          <a:lstStyle/>
          <a:p>
            <a:r>
              <a:rPr lang="en-US" smtClean="0"/>
              <a:t>Presented by MangaRao</a:t>
            </a:r>
            <a:endParaRPr lang="en-US"/>
          </a:p>
        </p:txBody>
      </p:sp>
      <p:sp>
        <p:nvSpPr>
          <p:cNvPr id="6" name="Slide Number Placeholder 5"/>
          <p:cNvSpPr>
            <a:spLocks noGrp="1"/>
          </p:cNvSpPr>
          <p:nvPr>
            <p:ph type="sldNum" sz="quarter" idx="12"/>
          </p:nvPr>
        </p:nvSpPr>
        <p:spPr/>
        <p:txBody>
          <a:bodyPr/>
          <a:lstStyle/>
          <a:p>
            <a:fld id="{35BFF406-3737-46B9-A376-2F6246C6C410}" type="slidenum">
              <a:rPr lang="en-US" smtClean="0"/>
              <a:t>276</a:t>
            </a:fld>
            <a:endParaRPr lang="en-US"/>
          </a:p>
        </p:txBody>
      </p:sp>
    </p:spTree>
    <p:extLst>
      <p:ext uri="{BB962C8B-B14F-4D97-AF65-F5344CB8AC3E}">
        <p14:creationId xmlns:p14="http://schemas.microsoft.com/office/powerpoint/2010/main" val="3058477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File Names</a:t>
            </a:r>
            <a:endParaRPr lang="en-US" dirty="0"/>
          </a:p>
        </p:txBody>
      </p:sp>
      <p:sp>
        <p:nvSpPr>
          <p:cNvPr id="3" name="Content Placeholder 2"/>
          <p:cNvSpPr>
            <a:spLocks noGrp="1"/>
          </p:cNvSpPr>
          <p:nvPr>
            <p:ph idx="1"/>
          </p:nvPr>
        </p:nvSpPr>
        <p:spPr/>
        <p:txBody>
          <a:bodyPr/>
          <a:lstStyle/>
          <a:p>
            <a:r>
              <a:rPr lang="en-US"/>
              <a:t>index.html</a:t>
            </a:r>
          </a:p>
          <a:p>
            <a:r>
              <a:rPr lang="en-US"/>
              <a:t>DisplayImage.java</a:t>
            </a:r>
          </a:p>
          <a:p>
            <a:r>
              <a:rPr lang="en-US"/>
              <a:t>web.xml</a:t>
            </a:r>
          </a:p>
        </p:txBody>
      </p:sp>
      <p:sp>
        <p:nvSpPr>
          <p:cNvPr id="4" name="Date Placeholder 3"/>
          <p:cNvSpPr>
            <a:spLocks noGrp="1"/>
          </p:cNvSpPr>
          <p:nvPr>
            <p:ph type="dt" sz="half" idx="10"/>
          </p:nvPr>
        </p:nvSpPr>
        <p:spPr/>
        <p:txBody>
          <a:bodyPr/>
          <a:lstStyle/>
          <a:p>
            <a:fld id="{503DAE4C-4195-4704-B7C8-93860A1CBBB7}" type="datetime1">
              <a:rPr lang="en-US" smtClean="0"/>
              <a:t>9/7/2017</a:t>
            </a:fld>
            <a:endParaRPr lang="en-US"/>
          </a:p>
        </p:txBody>
      </p:sp>
      <p:sp>
        <p:nvSpPr>
          <p:cNvPr id="5" name="Footer Placeholder 4"/>
          <p:cNvSpPr>
            <a:spLocks noGrp="1"/>
          </p:cNvSpPr>
          <p:nvPr>
            <p:ph type="ftr" sz="quarter" idx="11"/>
          </p:nvPr>
        </p:nvSpPr>
        <p:spPr/>
        <p:txBody>
          <a:bodyPr/>
          <a:lstStyle/>
          <a:p>
            <a:r>
              <a:rPr lang="en-US" smtClean="0"/>
              <a:t>Presented by MangaRao</a:t>
            </a:r>
            <a:endParaRPr lang="en-US"/>
          </a:p>
        </p:txBody>
      </p:sp>
      <p:sp>
        <p:nvSpPr>
          <p:cNvPr id="6" name="Slide Number Placeholder 5"/>
          <p:cNvSpPr>
            <a:spLocks noGrp="1"/>
          </p:cNvSpPr>
          <p:nvPr>
            <p:ph type="sldNum" sz="quarter" idx="12"/>
          </p:nvPr>
        </p:nvSpPr>
        <p:spPr/>
        <p:txBody>
          <a:bodyPr/>
          <a:lstStyle/>
          <a:p>
            <a:fld id="{35BFF406-3737-46B9-A376-2F6246C6C410}" type="slidenum">
              <a:rPr lang="en-US" smtClean="0"/>
              <a:t>277</a:t>
            </a:fld>
            <a:endParaRPr lang="en-US"/>
          </a:p>
        </p:txBody>
      </p:sp>
    </p:spTree>
    <p:extLst>
      <p:ext uri="{BB962C8B-B14F-4D97-AF65-F5344CB8AC3E}">
        <p14:creationId xmlns:p14="http://schemas.microsoft.com/office/powerpoint/2010/main" val="1973931560"/>
      </p:ext>
    </p:extLst>
  </p:cSld>
  <p:clrMapOvr>
    <a:masterClrMapping/>
  </p:clrMapOvr>
  <p:timing>
    <p:tnLst>
      <p:par>
        <p:cTn id="1" dur="indefinite" restart="never" nodeType="tmRoot"/>
      </p:par>
    </p:tnLst>
  </p:timing>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a:t>
            </a:r>
            <a:r>
              <a:rPr lang="en-US" dirty="0" smtClean="0"/>
              <a:t>ndex.html</a:t>
            </a:r>
            <a:endParaRPr lang="en-US" dirty="0"/>
          </a:p>
        </p:txBody>
      </p:sp>
      <p:sp>
        <p:nvSpPr>
          <p:cNvPr id="3" name="Content Placeholder 2"/>
          <p:cNvSpPr>
            <a:spLocks noGrp="1"/>
          </p:cNvSpPr>
          <p:nvPr>
            <p:ph idx="1"/>
          </p:nvPr>
        </p:nvSpPr>
        <p:spPr/>
        <p:txBody>
          <a:bodyPr/>
          <a:lstStyle/>
          <a:p>
            <a:r>
              <a:rPr lang="en-US" dirty="0"/>
              <a:t>&lt;a </a:t>
            </a:r>
            <a:r>
              <a:rPr lang="en-US" dirty="0" err="1"/>
              <a:t>href</a:t>
            </a:r>
            <a:r>
              <a:rPr lang="en-US" dirty="0"/>
              <a:t>="servlet1"&gt;click </a:t>
            </a:r>
            <a:r>
              <a:rPr lang="en-US" b="1" dirty="0"/>
              <a:t>for</a:t>
            </a:r>
            <a:r>
              <a:rPr lang="en-US" dirty="0"/>
              <a:t> photo&lt;/a&gt; </a:t>
            </a:r>
          </a:p>
        </p:txBody>
      </p:sp>
      <p:sp>
        <p:nvSpPr>
          <p:cNvPr id="4" name="Date Placeholder 3"/>
          <p:cNvSpPr>
            <a:spLocks noGrp="1"/>
          </p:cNvSpPr>
          <p:nvPr>
            <p:ph type="dt" sz="half" idx="10"/>
          </p:nvPr>
        </p:nvSpPr>
        <p:spPr/>
        <p:txBody>
          <a:bodyPr/>
          <a:lstStyle/>
          <a:p>
            <a:fld id="{503DAE4C-4195-4704-B7C8-93860A1CBBB7}" type="datetime1">
              <a:rPr lang="en-US" smtClean="0"/>
              <a:t>9/7/2017</a:t>
            </a:fld>
            <a:endParaRPr lang="en-US"/>
          </a:p>
        </p:txBody>
      </p:sp>
      <p:sp>
        <p:nvSpPr>
          <p:cNvPr id="5" name="Footer Placeholder 4"/>
          <p:cNvSpPr>
            <a:spLocks noGrp="1"/>
          </p:cNvSpPr>
          <p:nvPr>
            <p:ph type="ftr" sz="quarter" idx="11"/>
          </p:nvPr>
        </p:nvSpPr>
        <p:spPr/>
        <p:txBody>
          <a:bodyPr/>
          <a:lstStyle/>
          <a:p>
            <a:r>
              <a:rPr lang="en-US" smtClean="0"/>
              <a:t>Presented by MangaRao</a:t>
            </a:r>
            <a:endParaRPr lang="en-US"/>
          </a:p>
        </p:txBody>
      </p:sp>
      <p:sp>
        <p:nvSpPr>
          <p:cNvPr id="6" name="Slide Number Placeholder 5"/>
          <p:cNvSpPr>
            <a:spLocks noGrp="1"/>
          </p:cNvSpPr>
          <p:nvPr>
            <p:ph type="sldNum" sz="quarter" idx="12"/>
          </p:nvPr>
        </p:nvSpPr>
        <p:spPr/>
        <p:txBody>
          <a:bodyPr/>
          <a:lstStyle/>
          <a:p>
            <a:fld id="{35BFF406-3737-46B9-A376-2F6246C6C410}" type="slidenum">
              <a:rPr lang="en-US" smtClean="0"/>
              <a:t>278</a:t>
            </a:fld>
            <a:endParaRPr lang="en-US"/>
          </a:p>
        </p:txBody>
      </p:sp>
    </p:spTree>
    <p:extLst>
      <p:ext uri="{BB962C8B-B14F-4D97-AF65-F5344CB8AC3E}">
        <p14:creationId xmlns:p14="http://schemas.microsoft.com/office/powerpoint/2010/main" val="4121204152"/>
      </p:ext>
    </p:extLst>
  </p:cSld>
  <p:clrMapOvr>
    <a:masterClrMapping/>
  </p:clrMapOvr>
  <p:timing>
    <p:tnLst>
      <p:par>
        <p:cTn id="1" dur="indefinite" restart="never" nodeType="tmRoot"/>
      </p:par>
    </p:tnLst>
  </p:timing>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DisplayImage.java</a:t>
            </a:r>
            <a:endParaRPr lang="en-US" dirty="0"/>
          </a:p>
        </p:txBody>
      </p:sp>
      <p:sp>
        <p:nvSpPr>
          <p:cNvPr id="3" name="Content Placeholder 2"/>
          <p:cNvSpPr>
            <a:spLocks noGrp="1"/>
          </p:cNvSpPr>
          <p:nvPr>
            <p:ph idx="1"/>
          </p:nvPr>
        </p:nvSpPr>
        <p:spPr/>
        <p:txBody>
          <a:bodyPr/>
          <a:lstStyle/>
          <a:p>
            <a:r>
              <a:rPr lang="en-US" dirty="0"/>
              <a:t>This servlet class reads the image from the mentioned directory and writes the content in the response object using </a:t>
            </a:r>
            <a:r>
              <a:rPr lang="en-US" dirty="0" err="1"/>
              <a:t>ServletOutputStream</a:t>
            </a:r>
            <a:r>
              <a:rPr lang="en-US" dirty="0"/>
              <a:t> and </a:t>
            </a:r>
            <a:r>
              <a:rPr lang="en-US" dirty="0" err="1"/>
              <a:t>BufferedOutputStream</a:t>
            </a:r>
            <a:r>
              <a:rPr lang="en-US" dirty="0"/>
              <a:t> classes.</a:t>
            </a:r>
          </a:p>
        </p:txBody>
      </p:sp>
      <p:sp>
        <p:nvSpPr>
          <p:cNvPr id="4" name="Date Placeholder 3"/>
          <p:cNvSpPr>
            <a:spLocks noGrp="1"/>
          </p:cNvSpPr>
          <p:nvPr>
            <p:ph type="dt" sz="half" idx="10"/>
          </p:nvPr>
        </p:nvSpPr>
        <p:spPr/>
        <p:txBody>
          <a:bodyPr/>
          <a:lstStyle/>
          <a:p>
            <a:fld id="{503DAE4C-4195-4704-B7C8-93860A1CBBB7}" type="datetime1">
              <a:rPr lang="en-US" smtClean="0"/>
              <a:t>9/7/2017</a:t>
            </a:fld>
            <a:endParaRPr lang="en-US"/>
          </a:p>
        </p:txBody>
      </p:sp>
      <p:sp>
        <p:nvSpPr>
          <p:cNvPr id="5" name="Footer Placeholder 4"/>
          <p:cNvSpPr>
            <a:spLocks noGrp="1"/>
          </p:cNvSpPr>
          <p:nvPr>
            <p:ph type="ftr" sz="quarter" idx="11"/>
          </p:nvPr>
        </p:nvSpPr>
        <p:spPr/>
        <p:txBody>
          <a:bodyPr/>
          <a:lstStyle/>
          <a:p>
            <a:r>
              <a:rPr lang="en-US" smtClean="0"/>
              <a:t>Presented by MangaRao</a:t>
            </a:r>
            <a:endParaRPr lang="en-US"/>
          </a:p>
        </p:txBody>
      </p:sp>
      <p:sp>
        <p:nvSpPr>
          <p:cNvPr id="6" name="Slide Number Placeholder 5"/>
          <p:cNvSpPr>
            <a:spLocks noGrp="1"/>
          </p:cNvSpPr>
          <p:nvPr>
            <p:ph type="sldNum" sz="quarter" idx="12"/>
          </p:nvPr>
        </p:nvSpPr>
        <p:spPr/>
        <p:txBody>
          <a:bodyPr/>
          <a:lstStyle/>
          <a:p>
            <a:fld id="{35BFF406-3737-46B9-A376-2F6246C6C410}" type="slidenum">
              <a:rPr lang="en-US" smtClean="0"/>
              <a:t>279</a:t>
            </a:fld>
            <a:endParaRPr lang="en-US"/>
          </a:p>
        </p:txBody>
      </p:sp>
    </p:spTree>
    <p:extLst>
      <p:ext uri="{BB962C8B-B14F-4D97-AF65-F5344CB8AC3E}">
        <p14:creationId xmlns:p14="http://schemas.microsoft.com/office/powerpoint/2010/main" val="1116659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Server</a:t>
            </a:r>
            <a:br>
              <a:rPr lang="en-US" dirty="0"/>
            </a:br>
            <a:endParaRPr lang="en-US" dirty="0"/>
          </a:p>
        </p:txBody>
      </p:sp>
      <p:sp>
        <p:nvSpPr>
          <p:cNvPr id="3" name="Content Placeholder 2"/>
          <p:cNvSpPr>
            <a:spLocks noGrp="1"/>
          </p:cNvSpPr>
          <p:nvPr>
            <p:ph idx="1"/>
          </p:nvPr>
        </p:nvSpPr>
        <p:spPr/>
        <p:txBody>
          <a:bodyPr/>
          <a:lstStyle/>
          <a:p>
            <a:r>
              <a:rPr lang="en-US" dirty="0"/>
              <a:t>It is a running program or software that provides services</a:t>
            </a:r>
            <a:r>
              <a:rPr lang="en-US" dirty="0" smtClean="0"/>
              <a:t>.</a:t>
            </a:r>
          </a:p>
          <a:p>
            <a:r>
              <a:rPr lang="en-US" dirty="0"/>
              <a:t>There are two types of servers:</a:t>
            </a:r>
          </a:p>
          <a:p>
            <a:r>
              <a:rPr lang="en-US" dirty="0"/>
              <a:t>Web Server</a:t>
            </a:r>
          </a:p>
          <a:p>
            <a:r>
              <a:rPr lang="en-US" dirty="0"/>
              <a:t>Application Server</a:t>
            </a:r>
          </a:p>
          <a:p>
            <a:endParaRPr lang="en-US" dirty="0"/>
          </a:p>
        </p:txBody>
      </p:sp>
      <p:sp>
        <p:nvSpPr>
          <p:cNvPr id="4" name="Date Placeholder 3"/>
          <p:cNvSpPr>
            <a:spLocks noGrp="1"/>
          </p:cNvSpPr>
          <p:nvPr>
            <p:ph type="dt" sz="half" idx="10"/>
          </p:nvPr>
        </p:nvSpPr>
        <p:spPr/>
        <p:txBody>
          <a:bodyPr/>
          <a:lstStyle/>
          <a:p>
            <a:fld id="{503DAE4C-4195-4704-B7C8-93860A1CBBB7}" type="datetime1">
              <a:rPr lang="en-US" smtClean="0"/>
              <a:t>9/7/2017</a:t>
            </a:fld>
            <a:endParaRPr lang="en-US"/>
          </a:p>
        </p:txBody>
      </p:sp>
      <p:sp>
        <p:nvSpPr>
          <p:cNvPr id="5" name="Footer Placeholder 4"/>
          <p:cNvSpPr>
            <a:spLocks noGrp="1"/>
          </p:cNvSpPr>
          <p:nvPr>
            <p:ph type="ftr" sz="quarter" idx="11"/>
          </p:nvPr>
        </p:nvSpPr>
        <p:spPr/>
        <p:txBody>
          <a:bodyPr/>
          <a:lstStyle/>
          <a:p>
            <a:r>
              <a:rPr lang="en-US" smtClean="0"/>
              <a:t>Presented by MangaRao</a:t>
            </a:r>
            <a:endParaRPr lang="en-US"/>
          </a:p>
        </p:txBody>
      </p:sp>
      <p:sp>
        <p:nvSpPr>
          <p:cNvPr id="6" name="Slide Number Placeholder 5"/>
          <p:cNvSpPr>
            <a:spLocks noGrp="1"/>
          </p:cNvSpPr>
          <p:nvPr>
            <p:ph type="sldNum" sz="quarter" idx="12"/>
          </p:nvPr>
        </p:nvSpPr>
        <p:spPr/>
        <p:txBody>
          <a:bodyPr/>
          <a:lstStyle/>
          <a:p>
            <a:fld id="{35BFF406-3737-46B9-A376-2F6246C6C410}" type="slidenum">
              <a:rPr lang="en-US" smtClean="0"/>
              <a:t>28</a:t>
            </a:fld>
            <a:endParaRPr lang="en-US"/>
          </a:p>
        </p:txBody>
      </p:sp>
    </p:spTree>
    <p:extLst>
      <p:ext uri="{BB962C8B-B14F-4D97-AF65-F5344CB8AC3E}">
        <p14:creationId xmlns:p14="http://schemas.microsoft.com/office/powerpoint/2010/main" val="412381681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3033" y="0"/>
            <a:ext cx="9069339" cy="613064"/>
          </a:xfrm>
        </p:spPr>
        <p:txBody>
          <a:bodyPr>
            <a:normAutofit fontScale="90000"/>
          </a:bodyPr>
          <a:lstStyle/>
          <a:p>
            <a:r>
              <a:rPr lang="en-US" b="1" dirty="0"/>
              <a:t>DisplayImage.java</a:t>
            </a:r>
            <a:endParaRPr lang="en-US" dirty="0"/>
          </a:p>
        </p:txBody>
      </p:sp>
      <p:sp>
        <p:nvSpPr>
          <p:cNvPr id="3" name="Content Placeholder 2"/>
          <p:cNvSpPr>
            <a:spLocks noGrp="1"/>
          </p:cNvSpPr>
          <p:nvPr>
            <p:ph idx="1"/>
          </p:nvPr>
        </p:nvSpPr>
        <p:spPr>
          <a:xfrm>
            <a:off x="677333" y="613065"/>
            <a:ext cx="10388985" cy="6161808"/>
          </a:xfrm>
        </p:spPr>
        <p:txBody>
          <a:bodyPr>
            <a:normAutofit fontScale="77500" lnSpcReduction="20000"/>
          </a:bodyPr>
          <a:lstStyle/>
          <a:p>
            <a:r>
              <a:rPr lang="en-US" b="1" dirty="0"/>
              <a:t>public class </a:t>
            </a:r>
            <a:r>
              <a:rPr lang="en-US" b="1" dirty="0" err="1"/>
              <a:t>DisplayImage</a:t>
            </a:r>
            <a:r>
              <a:rPr lang="en-US" b="1" dirty="0"/>
              <a:t> extends </a:t>
            </a:r>
            <a:r>
              <a:rPr lang="en-US" b="1" dirty="0" err="1"/>
              <a:t>HttpServlet</a:t>
            </a:r>
            <a:r>
              <a:rPr lang="en-US" b="1" dirty="0"/>
              <a:t> {  </a:t>
            </a:r>
          </a:p>
          <a:p>
            <a:r>
              <a:rPr lang="en-US" dirty="0"/>
              <a:t>    </a:t>
            </a:r>
            <a:r>
              <a:rPr lang="en-US" b="1" dirty="0"/>
              <a:t>public void </a:t>
            </a:r>
            <a:r>
              <a:rPr lang="en-US" b="1" dirty="0" err="1"/>
              <a:t>doGet</a:t>
            </a:r>
            <a:r>
              <a:rPr lang="en-US" b="1" dirty="0"/>
              <a:t>(</a:t>
            </a:r>
            <a:r>
              <a:rPr lang="en-US" b="1" dirty="0" err="1"/>
              <a:t>HttpServletRequest</a:t>
            </a:r>
            <a:r>
              <a:rPr lang="en-US" b="1" dirty="0"/>
              <a:t> </a:t>
            </a:r>
            <a:r>
              <a:rPr lang="en-US" b="1" dirty="0" err="1"/>
              <a:t>request,HttpServletResponse</a:t>
            </a:r>
            <a:r>
              <a:rPr lang="en-US" b="1" dirty="0"/>
              <a:t> response)  </a:t>
            </a:r>
          </a:p>
          <a:p>
            <a:r>
              <a:rPr lang="en-US" dirty="0"/>
              <a:t>             </a:t>
            </a:r>
            <a:r>
              <a:rPr lang="en-US" b="1" dirty="0"/>
              <a:t>throws </a:t>
            </a:r>
            <a:r>
              <a:rPr lang="en-US" b="1" dirty="0" err="1"/>
              <a:t>IOException</a:t>
            </a:r>
            <a:r>
              <a:rPr lang="en-US" b="1" dirty="0"/>
              <a:t>  </a:t>
            </a:r>
          </a:p>
          <a:p>
            <a:r>
              <a:rPr lang="en-US" dirty="0"/>
              <a:t>    {  </a:t>
            </a:r>
          </a:p>
          <a:p>
            <a:r>
              <a:rPr lang="en-US" dirty="0"/>
              <a:t>    </a:t>
            </a:r>
            <a:r>
              <a:rPr lang="en-US" dirty="0" err="1"/>
              <a:t>response.setContentType</a:t>
            </a:r>
            <a:r>
              <a:rPr lang="en-US" dirty="0"/>
              <a:t>("image/jpeg");  </a:t>
            </a:r>
          </a:p>
          <a:p>
            <a:r>
              <a:rPr lang="en-US" dirty="0"/>
              <a:t>    </a:t>
            </a:r>
            <a:r>
              <a:rPr lang="en-US" dirty="0" err="1"/>
              <a:t>ServletOutputStream</a:t>
            </a:r>
            <a:r>
              <a:rPr lang="en-US" dirty="0"/>
              <a:t> out;  </a:t>
            </a:r>
          </a:p>
          <a:p>
            <a:r>
              <a:rPr lang="en-US" dirty="0"/>
              <a:t>    out = </a:t>
            </a:r>
            <a:r>
              <a:rPr lang="en-US" dirty="0" err="1"/>
              <a:t>response.getOutputStream</a:t>
            </a:r>
            <a:r>
              <a:rPr lang="en-US" dirty="0"/>
              <a:t>();  </a:t>
            </a:r>
          </a:p>
          <a:p>
            <a:r>
              <a:rPr lang="en-US" dirty="0"/>
              <a:t>    </a:t>
            </a:r>
            <a:r>
              <a:rPr lang="en-US" dirty="0" err="1"/>
              <a:t>FileInputStream</a:t>
            </a:r>
            <a:r>
              <a:rPr lang="en-US" dirty="0"/>
              <a:t> fin = </a:t>
            </a:r>
            <a:r>
              <a:rPr lang="en-US" b="1" dirty="0"/>
              <a:t>new </a:t>
            </a:r>
            <a:r>
              <a:rPr lang="en-US" b="1" dirty="0" err="1"/>
              <a:t>FileInputStream</a:t>
            </a:r>
            <a:r>
              <a:rPr lang="en-US" b="1" dirty="0"/>
              <a:t>("c:\\test\\java.jpg");  </a:t>
            </a:r>
          </a:p>
          <a:p>
            <a:r>
              <a:rPr lang="en-US" dirty="0"/>
              <a:t>    </a:t>
            </a:r>
            <a:r>
              <a:rPr lang="en-US" dirty="0" err="1"/>
              <a:t>BufferedInputStream</a:t>
            </a:r>
            <a:r>
              <a:rPr lang="en-US" dirty="0"/>
              <a:t> bin = </a:t>
            </a:r>
            <a:r>
              <a:rPr lang="en-US" b="1" dirty="0"/>
              <a:t>new </a:t>
            </a:r>
            <a:r>
              <a:rPr lang="en-US" b="1" dirty="0" err="1"/>
              <a:t>BufferedInputStream</a:t>
            </a:r>
            <a:r>
              <a:rPr lang="en-US" b="1" dirty="0"/>
              <a:t>(fin);  </a:t>
            </a:r>
          </a:p>
          <a:p>
            <a:r>
              <a:rPr lang="en-US" dirty="0"/>
              <a:t>    </a:t>
            </a:r>
            <a:r>
              <a:rPr lang="en-US" dirty="0" err="1"/>
              <a:t>BufferedOutputStream</a:t>
            </a:r>
            <a:r>
              <a:rPr lang="en-US" dirty="0"/>
              <a:t> bout = </a:t>
            </a:r>
            <a:r>
              <a:rPr lang="en-US" b="1" dirty="0"/>
              <a:t>new </a:t>
            </a:r>
            <a:r>
              <a:rPr lang="en-US" b="1" dirty="0" err="1"/>
              <a:t>BufferedOutputStream</a:t>
            </a:r>
            <a:r>
              <a:rPr lang="en-US" b="1" dirty="0"/>
              <a:t>(out);  </a:t>
            </a:r>
          </a:p>
          <a:p>
            <a:r>
              <a:rPr lang="en-US" dirty="0"/>
              <a:t>    </a:t>
            </a:r>
            <a:r>
              <a:rPr lang="en-US" b="1" dirty="0" err="1"/>
              <a:t>int</a:t>
            </a:r>
            <a:r>
              <a:rPr lang="en-US" b="1" dirty="0"/>
              <a:t> </a:t>
            </a:r>
            <a:r>
              <a:rPr lang="en-US" b="1" dirty="0" err="1"/>
              <a:t>ch</a:t>
            </a:r>
            <a:r>
              <a:rPr lang="en-US" b="1" dirty="0"/>
              <a:t> =0; ;  </a:t>
            </a:r>
          </a:p>
          <a:p>
            <a:r>
              <a:rPr lang="en-US" dirty="0"/>
              <a:t>    </a:t>
            </a:r>
            <a:r>
              <a:rPr lang="en-US" b="1" dirty="0"/>
              <a:t>while((</a:t>
            </a:r>
            <a:r>
              <a:rPr lang="en-US" b="1" dirty="0" err="1"/>
              <a:t>ch</a:t>
            </a:r>
            <a:r>
              <a:rPr lang="en-US" b="1" dirty="0"/>
              <a:t>=</a:t>
            </a:r>
            <a:r>
              <a:rPr lang="en-US" b="1" dirty="0" err="1"/>
              <a:t>bin.read</a:t>
            </a:r>
            <a:r>
              <a:rPr lang="en-US" b="1" dirty="0"/>
              <a:t>())!=-1)  </a:t>
            </a:r>
          </a:p>
          <a:p>
            <a:r>
              <a:rPr lang="en-US" dirty="0"/>
              <a:t>    {  </a:t>
            </a:r>
          </a:p>
          <a:p>
            <a:r>
              <a:rPr lang="en-US" dirty="0"/>
              <a:t>    </a:t>
            </a:r>
            <a:r>
              <a:rPr lang="en-US" dirty="0" err="1"/>
              <a:t>bout.write</a:t>
            </a:r>
            <a:r>
              <a:rPr lang="en-US" dirty="0"/>
              <a:t>(</a:t>
            </a:r>
            <a:r>
              <a:rPr lang="en-US" dirty="0" err="1"/>
              <a:t>ch</a:t>
            </a:r>
            <a:r>
              <a:rPr lang="en-US" dirty="0"/>
              <a:t>);  </a:t>
            </a:r>
          </a:p>
          <a:p>
            <a:r>
              <a:rPr lang="en-US" dirty="0"/>
              <a:t>    }  </a:t>
            </a:r>
          </a:p>
          <a:p>
            <a:r>
              <a:rPr lang="en-US" dirty="0"/>
              <a:t>    </a:t>
            </a:r>
            <a:r>
              <a:rPr lang="en-US" dirty="0" err="1"/>
              <a:t>bin.close</a:t>
            </a:r>
            <a:r>
              <a:rPr lang="en-US" dirty="0"/>
              <a:t>();  </a:t>
            </a:r>
          </a:p>
          <a:p>
            <a:r>
              <a:rPr lang="en-US" dirty="0"/>
              <a:t>    </a:t>
            </a:r>
            <a:r>
              <a:rPr lang="en-US" dirty="0" err="1"/>
              <a:t>fin.close</a:t>
            </a:r>
            <a:r>
              <a:rPr lang="en-US" dirty="0"/>
              <a:t>();  </a:t>
            </a:r>
          </a:p>
          <a:p>
            <a:r>
              <a:rPr lang="en-US" dirty="0"/>
              <a:t>    </a:t>
            </a:r>
            <a:r>
              <a:rPr lang="en-US" dirty="0" err="1"/>
              <a:t>bout.close</a:t>
            </a:r>
            <a:r>
              <a:rPr lang="en-US" dirty="0"/>
              <a:t>();  </a:t>
            </a:r>
          </a:p>
          <a:p>
            <a:r>
              <a:rPr lang="en-US" dirty="0"/>
              <a:t>    </a:t>
            </a:r>
            <a:r>
              <a:rPr lang="en-US" dirty="0" err="1"/>
              <a:t>out.close</a:t>
            </a:r>
            <a:r>
              <a:rPr lang="en-US" dirty="0"/>
              <a:t>();  </a:t>
            </a:r>
          </a:p>
          <a:p>
            <a:r>
              <a:rPr lang="en-US" dirty="0"/>
              <a:t>    }</a:t>
            </a:r>
          </a:p>
        </p:txBody>
      </p:sp>
      <p:sp>
        <p:nvSpPr>
          <p:cNvPr id="4" name="Date Placeholder 3"/>
          <p:cNvSpPr>
            <a:spLocks noGrp="1"/>
          </p:cNvSpPr>
          <p:nvPr>
            <p:ph type="dt" sz="half" idx="10"/>
          </p:nvPr>
        </p:nvSpPr>
        <p:spPr/>
        <p:txBody>
          <a:bodyPr/>
          <a:lstStyle/>
          <a:p>
            <a:fld id="{503DAE4C-4195-4704-B7C8-93860A1CBBB7}" type="datetime1">
              <a:rPr lang="en-US" smtClean="0"/>
              <a:t>9/7/2017</a:t>
            </a:fld>
            <a:endParaRPr lang="en-US"/>
          </a:p>
        </p:txBody>
      </p:sp>
      <p:sp>
        <p:nvSpPr>
          <p:cNvPr id="5" name="Footer Placeholder 4"/>
          <p:cNvSpPr>
            <a:spLocks noGrp="1"/>
          </p:cNvSpPr>
          <p:nvPr>
            <p:ph type="ftr" sz="quarter" idx="11"/>
          </p:nvPr>
        </p:nvSpPr>
        <p:spPr/>
        <p:txBody>
          <a:bodyPr/>
          <a:lstStyle/>
          <a:p>
            <a:r>
              <a:rPr lang="en-US" smtClean="0"/>
              <a:t>Presented by MangaRao</a:t>
            </a:r>
            <a:endParaRPr lang="en-US"/>
          </a:p>
        </p:txBody>
      </p:sp>
      <p:sp>
        <p:nvSpPr>
          <p:cNvPr id="6" name="Slide Number Placeholder 5"/>
          <p:cNvSpPr>
            <a:spLocks noGrp="1"/>
          </p:cNvSpPr>
          <p:nvPr>
            <p:ph type="sldNum" sz="quarter" idx="12"/>
          </p:nvPr>
        </p:nvSpPr>
        <p:spPr/>
        <p:txBody>
          <a:bodyPr/>
          <a:lstStyle/>
          <a:p>
            <a:fld id="{35BFF406-3737-46B9-A376-2F6246C6C410}" type="slidenum">
              <a:rPr lang="en-US" smtClean="0"/>
              <a:t>280</a:t>
            </a:fld>
            <a:endParaRPr lang="en-US"/>
          </a:p>
        </p:txBody>
      </p:sp>
    </p:spTree>
    <p:extLst>
      <p:ext uri="{BB962C8B-B14F-4D97-AF65-F5344CB8AC3E}">
        <p14:creationId xmlns:p14="http://schemas.microsoft.com/office/powerpoint/2010/main" val="3338723580"/>
      </p:ext>
    </p:extLst>
  </p:cSld>
  <p:clrMapOvr>
    <a:masterClrMapping/>
  </p:clrMapOvr>
  <p:timing>
    <p:tnLst>
      <p:par>
        <p:cTn id="1" dur="indefinite" restart="never" nodeType="tmRoot"/>
      </p:par>
    </p:tnLst>
  </p:timing>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What is difference between </a:t>
            </a:r>
            <a:r>
              <a:rPr lang="en-US" b="1" dirty="0" err="1"/>
              <a:t>PrintWriter</a:t>
            </a:r>
            <a:r>
              <a:rPr lang="en-US" b="1" dirty="0"/>
              <a:t> and </a:t>
            </a:r>
            <a:r>
              <a:rPr lang="en-US" b="1" dirty="0" err="1"/>
              <a:t>ServletOutputStream</a:t>
            </a:r>
            <a:r>
              <a:rPr lang="en-US" b="1" dirty="0"/>
              <a:t>?</a:t>
            </a:r>
            <a:br>
              <a:rPr lang="en-US" b="1" dirty="0"/>
            </a:br>
            <a:endParaRPr lang="en-US" dirty="0"/>
          </a:p>
        </p:txBody>
      </p:sp>
      <p:sp>
        <p:nvSpPr>
          <p:cNvPr id="3" name="Content Placeholder 2"/>
          <p:cNvSpPr>
            <a:spLocks noGrp="1"/>
          </p:cNvSpPr>
          <p:nvPr>
            <p:ph idx="1"/>
          </p:nvPr>
        </p:nvSpPr>
        <p:spPr/>
        <p:txBody>
          <a:bodyPr/>
          <a:lstStyle/>
          <a:p>
            <a:r>
              <a:rPr lang="en-US" dirty="0" err="1" smtClean="0"/>
              <a:t>PrintWriter</a:t>
            </a:r>
            <a:r>
              <a:rPr lang="en-US" dirty="0" smtClean="0"/>
              <a:t> </a:t>
            </a:r>
            <a:r>
              <a:rPr lang="en-US" dirty="0"/>
              <a:t>is a character-stream class whereas </a:t>
            </a:r>
            <a:r>
              <a:rPr lang="en-US" dirty="0" err="1"/>
              <a:t>ServletOutputStream</a:t>
            </a:r>
            <a:r>
              <a:rPr lang="en-US" dirty="0"/>
              <a:t> is a byte-stream class. We can use </a:t>
            </a:r>
            <a:r>
              <a:rPr lang="en-US" dirty="0" err="1"/>
              <a:t>PrintWriter</a:t>
            </a:r>
            <a:r>
              <a:rPr lang="en-US" dirty="0"/>
              <a:t> to write character based information such as character array and String to the response whereas we can use </a:t>
            </a:r>
            <a:r>
              <a:rPr lang="en-US" dirty="0" err="1"/>
              <a:t>ServletOutputStream</a:t>
            </a:r>
            <a:r>
              <a:rPr lang="en-US" dirty="0"/>
              <a:t> to write byte array data to the response.</a:t>
            </a:r>
          </a:p>
          <a:p>
            <a:r>
              <a:rPr lang="en-US" dirty="0"/>
              <a:t>We can use </a:t>
            </a:r>
            <a:r>
              <a:rPr lang="en-US" dirty="0" err="1"/>
              <a:t>ServletResponse</a:t>
            </a:r>
            <a:r>
              <a:rPr lang="en-US" dirty="0"/>
              <a:t> </a:t>
            </a:r>
            <a:r>
              <a:rPr lang="en-US" dirty="0" err="1"/>
              <a:t>getWriter</a:t>
            </a:r>
            <a:r>
              <a:rPr lang="en-US" dirty="0"/>
              <a:t>() to get the </a:t>
            </a:r>
            <a:r>
              <a:rPr lang="en-US" dirty="0" err="1"/>
              <a:t>PrintWriter</a:t>
            </a:r>
            <a:r>
              <a:rPr lang="en-US" dirty="0"/>
              <a:t> instance whereas we can use </a:t>
            </a:r>
            <a:r>
              <a:rPr lang="en-US" dirty="0" err="1"/>
              <a:t>ServletResponse</a:t>
            </a:r>
            <a:r>
              <a:rPr lang="en-US" dirty="0"/>
              <a:t> </a:t>
            </a:r>
            <a:r>
              <a:rPr lang="en-US" dirty="0" err="1"/>
              <a:t>getOutputStream</a:t>
            </a:r>
            <a:r>
              <a:rPr lang="en-US" dirty="0"/>
              <a:t>() method to get the </a:t>
            </a:r>
            <a:r>
              <a:rPr lang="en-US" dirty="0" err="1"/>
              <a:t>ServletOutputStream</a:t>
            </a:r>
            <a:r>
              <a:rPr lang="en-US" dirty="0"/>
              <a:t> object reference.</a:t>
            </a:r>
          </a:p>
          <a:p>
            <a:pPr marL="0" indent="0">
              <a:buNone/>
            </a:pPr>
            <a:endParaRPr lang="en-US" dirty="0"/>
          </a:p>
        </p:txBody>
      </p:sp>
      <p:sp>
        <p:nvSpPr>
          <p:cNvPr id="4" name="Date Placeholder 3"/>
          <p:cNvSpPr>
            <a:spLocks noGrp="1"/>
          </p:cNvSpPr>
          <p:nvPr>
            <p:ph type="dt" sz="half" idx="10"/>
          </p:nvPr>
        </p:nvSpPr>
        <p:spPr/>
        <p:txBody>
          <a:bodyPr/>
          <a:lstStyle/>
          <a:p>
            <a:fld id="{503DAE4C-4195-4704-B7C8-93860A1CBBB7}" type="datetime1">
              <a:rPr lang="en-US" smtClean="0"/>
              <a:t>9/7/2017</a:t>
            </a:fld>
            <a:endParaRPr lang="en-US"/>
          </a:p>
        </p:txBody>
      </p:sp>
      <p:sp>
        <p:nvSpPr>
          <p:cNvPr id="5" name="Footer Placeholder 4"/>
          <p:cNvSpPr>
            <a:spLocks noGrp="1"/>
          </p:cNvSpPr>
          <p:nvPr>
            <p:ph type="ftr" sz="quarter" idx="11"/>
          </p:nvPr>
        </p:nvSpPr>
        <p:spPr/>
        <p:txBody>
          <a:bodyPr/>
          <a:lstStyle/>
          <a:p>
            <a:r>
              <a:rPr lang="en-US" smtClean="0"/>
              <a:t>Presented by MangaRao</a:t>
            </a:r>
            <a:endParaRPr lang="en-US"/>
          </a:p>
        </p:txBody>
      </p:sp>
      <p:sp>
        <p:nvSpPr>
          <p:cNvPr id="6" name="Slide Number Placeholder 5"/>
          <p:cNvSpPr>
            <a:spLocks noGrp="1"/>
          </p:cNvSpPr>
          <p:nvPr>
            <p:ph type="sldNum" sz="quarter" idx="12"/>
          </p:nvPr>
        </p:nvSpPr>
        <p:spPr/>
        <p:txBody>
          <a:bodyPr/>
          <a:lstStyle/>
          <a:p>
            <a:fld id="{35BFF406-3737-46B9-A376-2F6246C6C410}" type="slidenum">
              <a:rPr lang="en-US" smtClean="0"/>
              <a:t>281</a:t>
            </a:fld>
            <a:endParaRPr lang="en-US"/>
          </a:p>
        </p:txBody>
      </p:sp>
    </p:spTree>
    <p:extLst>
      <p:ext uri="{BB962C8B-B14F-4D97-AF65-F5344CB8AC3E}">
        <p14:creationId xmlns:p14="http://schemas.microsoft.com/office/powerpoint/2010/main" val="562548259"/>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Can we get </a:t>
            </a:r>
            <a:r>
              <a:rPr lang="en-US" b="1" dirty="0" err="1"/>
              <a:t>PrintWriter</a:t>
            </a:r>
            <a:r>
              <a:rPr lang="en-US" b="1" dirty="0"/>
              <a:t> and </a:t>
            </a:r>
            <a:r>
              <a:rPr lang="en-US" b="1" dirty="0" err="1"/>
              <a:t>ServletOutputStream</a:t>
            </a:r>
            <a:r>
              <a:rPr lang="en-US" b="1" dirty="0"/>
              <a:t> both in a servlet?</a:t>
            </a:r>
            <a:br>
              <a:rPr lang="en-US" b="1" dirty="0"/>
            </a:br>
            <a:endParaRPr lang="en-US" dirty="0"/>
          </a:p>
        </p:txBody>
      </p:sp>
      <p:sp>
        <p:nvSpPr>
          <p:cNvPr id="3" name="Content Placeholder 2"/>
          <p:cNvSpPr>
            <a:spLocks noGrp="1"/>
          </p:cNvSpPr>
          <p:nvPr>
            <p:ph idx="1"/>
          </p:nvPr>
        </p:nvSpPr>
        <p:spPr/>
        <p:txBody>
          <a:bodyPr/>
          <a:lstStyle/>
          <a:p>
            <a:pPr marL="0" indent="0">
              <a:buNone/>
            </a:pPr>
            <a:r>
              <a:rPr lang="en-US" dirty="0"/>
              <a:t>We </a:t>
            </a:r>
            <a:r>
              <a:rPr lang="en-US" dirty="0">
                <a:solidFill>
                  <a:srgbClr val="FF0000"/>
                </a:solidFill>
              </a:rPr>
              <a:t>can’t </a:t>
            </a:r>
            <a:r>
              <a:rPr lang="en-US" dirty="0"/>
              <a:t>get instances of both </a:t>
            </a:r>
            <a:r>
              <a:rPr lang="en-US" dirty="0" err="1"/>
              <a:t>PrintWriter</a:t>
            </a:r>
            <a:r>
              <a:rPr lang="en-US" dirty="0"/>
              <a:t> and </a:t>
            </a:r>
            <a:r>
              <a:rPr lang="en-US" dirty="0" err="1"/>
              <a:t>ServletOutputStream</a:t>
            </a:r>
            <a:r>
              <a:rPr lang="en-US" dirty="0"/>
              <a:t> in a single servlet method, if we invoke both the methods; </a:t>
            </a:r>
            <a:r>
              <a:rPr lang="en-US" dirty="0" err="1"/>
              <a:t>getWriter</a:t>
            </a:r>
            <a:r>
              <a:rPr lang="en-US" dirty="0"/>
              <a:t>() and </a:t>
            </a:r>
            <a:r>
              <a:rPr lang="en-US" dirty="0" err="1"/>
              <a:t>getOutputStream</a:t>
            </a:r>
            <a:r>
              <a:rPr lang="en-US" dirty="0"/>
              <a:t>() on response; we will get </a:t>
            </a:r>
            <a:r>
              <a:rPr lang="en-US" b="1" dirty="0" err="1">
                <a:solidFill>
                  <a:srgbClr val="FF0000"/>
                </a:solidFill>
              </a:rPr>
              <a:t>java.lang.IllegalStateException</a:t>
            </a:r>
            <a:r>
              <a:rPr lang="en-US" dirty="0"/>
              <a:t> at runtime with message as other method has already been called for this response.</a:t>
            </a:r>
          </a:p>
        </p:txBody>
      </p:sp>
      <p:sp>
        <p:nvSpPr>
          <p:cNvPr id="4" name="Date Placeholder 3"/>
          <p:cNvSpPr>
            <a:spLocks noGrp="1"/>
          </p:cNvSpPr>
          <p:nvPr>
            <p:ph type="dt" sz="half" idx="10"/>
          </p:nvPr>
        </p:nvSpPr>
        <p:spPr/>
        <p:txBody>
          <a:bodyPr/>
          <a:lstStyle/>
          <a:p>
            <a:fld id="{503DAE4C-4195-4704-B7C8-93860A1CBBB7}" type="datetime1">
              <a:rPr lang="en-US" smtClean="0"/>
              <a:t>9/7/2017</a:t>
            </a:fld>
            <a:endParaRPr lang="en-US"/>
          </a:p>
        </p:txBody>
      </p:sp>
      <p:sp>
        <p:nvSpPr>
          <p:cNvPr id="5" name="Footer Placeholder 4"/>
          <p:cNvSpPr>
            <a:spLocks noGrp="1"/>
          </p:cNvSpPr>
          <p:nvPr>
            <p:ph type="ftr" sz="quarter" idx="11"/>
          </p:nvPr>
        </p:nvSpPr>
        <p:spPr/>
        <p:txBody>
          <a:bodyPr/>
          <a:lstStyle/>
          <a:p>
            <a:r>
              <a:rPr lang="en-US" smtClean="0"/>
              <a:t>Presented by MangaRao</a:t>
            </a:r>
            <a:endParaRPr lang="en-US"/>
          </a:p>
        </p:txBody>
      </p:sp>
      <p:sp>
        <p:nvSpPr>
          <p:cNvPr id="6" name="Slide Number Placeholder 5"/>
          <p:cNvSpPr>
            <a:spLocks noGrp="1"/>
          </p:cNvSpPr>
          <p:nvPr>
            <p:ph type="sldNum" sz="quarter" idx="12"/>
          </p:nvPr>
        </p:nvSpPr>
        <p:spPr/>
        <p:txBody>
          <a:bodyPr/>
          <a:lstStyle/>
          <a:p>
            <a:fld id="{35BFF406-3737-46B9-A376-2F6246C6C410}" type="slidenum">
              <a:rPr lang="en-US" smtClean="0"/>
              <a:t>282</a:t>
            </a:fld>
            <a:endParaRPr lang="en-US"/>
          </a:p>
        </p:txBody>
      </p:sp>
    </p:spTree>
    <p:extLst>
      <p:ext uri="{BB962C8B-B14F-4D97-AF65-F5344CB8AC3E}">
        <p14:creationId xmlns:p14="http://schemas.microsoft.com/office/powerpoint/2010/main" val="3782615456"/>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What are important features of Servlet 3?</a:t>
            </a:r>
            <a:br>
              <a:rPr lang="en-US" b="1" dirty="0"/>
            </a:br>
            <a:endParaRPr lang="en-US" dirty="0"/>
          </a:p>
        </p:txBody>
      </p:sp>
      <p:sp>
        <p:nvSpPr>
          <p:cNvPr id="3" name="Content Placeholder 2"/>
          <p:cNvSpPr>
            <a:spLocks noGrp="1"/>
          </p:cNvSpPr>
          <p:nvPr>
            <p:ph idx="1"/>
          </p:nvPr>
        </p:nvSpPr>
        <p:spPr>
          <a:xfrm>
            <a:off x="677334" y="1409075"/>
            <a:ext cx="8596668" cy="4632287"/>
          </a:xfrm>
        </p:spPr>
        <p:txBody>
          <a:bodyPr>
            <a:normAutofit fontScale="85000" lnSpcReduction="20000"/>
          </a:bodyPr>
          <a:lstStyle/>
          <a:p>
            <a:r>
              <a:rPr lang="en-US" dirty="0"/>
              <a:t>Servlet Specs 3.0 was a major release and some of the important features are:</a:t>
            </a:r>
          </a:p>
          <a:p>
            <a:r>
              <a:rPr lang="en-US" b="1" dirty="0"/>
              <a:t>Servlet Annotations</a:t>
            </a:r>
            <a:r>
              <a:rPr lang="en-US" dirty="0"/>
              <a:t>: Prior to Servlet 3, all the servlet mapping and it’s </a:t>
            </a:r>
            <a:r>
              <a:rPr lang="en-US" dirty="0" err="1"/>
              <a:t>init</a:t>
            </a:r>
            <a:r>
              <a:rPr lang="en-US" dirty="0"/>
              <a:t> parameters were used to defined in web.xml, this was not convenient and more error prone when number of servlets are huge in an </a:t>
            </a:r>
            <a:r>
              <a:rPr lang="en-US" dirty="0" err="1"/>
              <a:t>application.Servlet</a:t>
            </a:r>
            <a:r>
              <a:rPr lang="en-US" dirty="0"/>
              <a:t> 3 introduced use of java annotations to define a servlet, filter and listener servlets and </a:t>
            </a:r>
            <a:r>
              <a:rPr lang="en-US" dirty="0" err="1"/>
              <a:t>init</a:t>
            </a:r>
            <a:r>
              <a:rPr lang="en-US" dirty="0"/>
              <a:t> parameters. Some of the important Servlet API annotations are </a:t>
            </a:r>
            <a:r>
              <a:rPr lang="en-US" dirty="0" err="1"/>
              <a:t>WebServlet</a:t>
            </a:r>
            <a:r>
              <a:rPr lang="en-US" dirty="0"/>
              <a:t>, </a:t>
            </a:r>
            <a:r>
              <a:rPr lang="en-US" dirty="0" err="1"/>
              <a:t>WebInitParam</a:t>
            </a:r>
            <a:r>
              <a:rPr lang="en-US" dirty="0"/>
              <a:t>, </a:t>
            </a:r>
            <a:r>
              <a:rPr lang="en-US" dirty="0" err="1"/>
              <a:t>WebFilter</a:t>
            </a:r>
            <a:r>
              <a:rPr lang="en-US" dirty="0"/>
              <a:t> and </a:t>
            </a:r>
            <a:r>
              <a:rPr lang="en-US" dirty="0" err="1"/>
              <a:t>WebListener</a:t>
            </a:r>
            <a:r>
              <a:rPr lang="en-US" dirty="0"/>
              <a:t>. Read more about them at </a:t>
            </a:r>
            <a:r>
              <a:rPr lang="en-US" dirty="0">
                <a:hlinkClick r:id="rId2"/>
              </a:rPr>
              <a:t>Servlet 3 annotations</a:t>
            </a:r>
            <a:r>
              <a:rPr lang="en-US" dirty="0"/>
              <a:t>.</a:t>
            </a:r>
          </a:p>
          <a:p>
            <a:r>
              <a:rPr lang="en-US" b="1" dirty="0"/>
              <a:t>Web Fragments</a:t>
            </a:r>
            <a:r>
              <a:rPr lang="en-US" dirty="0"/>
              <a:t>: Prior to servlet specs 3.0, all the web application configurations are required to be present in the web.xml that makes it cluttered with lot of elements and chances of error increases. So servlet 3 specs introduced web fragments where we can have multiple modules in a single web application, all these modules should have web-fragment.xml file in META-INF directory. We can include all the elements of web.xml inside the web-fragment.xml too. This helps us in dividing our web application into separate modules that are included as JAR file in the web application lib directory.</a:t>
            </a:r>
          </a:p>
          <a:p>
            <a:r>
              <a:rPr lang="en-US" b="1" dirty="0"/>
              <a:t>Adding Web Components dynamically</a:t>
            </a:r>
            <a:r>
              <a:rPr lang="en-US" dirty="0"/>
              <a:t>: We can use </a:t>
            </a:r>
            <a:r>
              <a:rPr lang="en-US" dirty="0" err="1"/>
              <a:t>ServletContext</a:t>
            </a:r>
            <a:r>
              <a:rPr lang="en-US" dirty="0"/>
              <a:t> object to add servlets, filters and listeners programmatically. This helps us in building dynamic system where we are loading a component only if we need it. These methods are </a:t>
            </a:r>
            <a:r>
              <a:rPr lang="en-US" dirty="0" err="1"/>
              <a:t>addServlet</a:t>
            </a:r>
            <a:r>
              <a:rPr lang="en-US" dirty="0"/>
              <a:t>(), </a:t>
            </a:r>
            <a:r>
              <a:rPr lang="en-US" dirty="0" err="1"/>
              <a:t>addFilter</a:t>
            </a:r>
            <a:r>
              <a:rPr lang="en-US" dirty="0"/>
              <a:t>() and </a:t>
            </a:r>
            <a:r>
              <a:rPr lang="en-US" dirty="0" err="1"/>
              <a:t>addListener</a:t>
            </a:r>
            <a:r>
              <a:rPr lang="en-US" dirty="0"/>
              <a:t>() defined in the servlet context object.</a:t>
            </a:r>
          </a:p>
          <a:p>
            <a:r>
              <a:rPr lang="en-US" b="1" dirty="0"/>
              <a:t>Asynchronous Processing</a:t>
            </a:r>
            <a:r>
              <a:rPr lang="en-US" dirty="0"/>
              <a:t>: Asynchronous support was added to delegate the request processing to another thread rather than keeping the servlet thread busy. It can increase the throughput performance of the application. This is an advance topic and I recommend to read </a:t>
            </a:r>
            <a:r>
              <a:rPr lang="en-US" b="1" dirty="0" err="1">
                <a:hlinkClick r:id="rId3"/>
              </a:rPr>
              <a:t>Async</a:t>
            </a:r>
            <a:r>
              <a:rPr lang="en-US" b="1" dirty="0">
                <a:hlinkClick r:id="rId3"/>
              </a:rPr>
              <a:t> Servlet</a:t>
            </a:r>
            <a:r>
              <a:rPr lang="en-US" dirty="0"/>
              <a:t> tutorial.</a:t>
            </a:r>
          </a:p>
          <a:p>
            <a:pPr marL="0" indent="0">
              <a:buNone/>
            </a:pPr>
            <a:endParaRPr lang="en-US" dirty="0"/>
          </a:p>
        </p:txBody>
      </p:sp>
      <p:sp>
        <p:nvSpPr>
          <p:cNvPr id="4" name="Date Placeholder 3"/>
          <p:cNvSpPr>
            <a:spLocks noGrp="1"/>
          </p:cNvSpPr>
          <p:nvPr>
            <p:ph type="dt" sz="half" idx="10"/>
          </p:nvPr>
        </p:nvSpPr>
        <p:spPr/>
        <p:txBody>
          <a:bodyPr/>
          <a:lstStyle/>
          <a:p>
            <a:fld id="{503DAE4C-4195-4704-B7C8-93860A1CBBB7}" type="datetime1">
              <a:rPr lang="en-US" smtClean="0"/>
              <a:t>9/7/2017</a:t>
            </a:fld>
            <a:endParaRPr lang="en-US"/>
          </a:p>
        </p:txBody>
      </p:sp>
      <p:sp>
        <p:nvSpPr>
          <p:cNvPr id="5" name="Footer Placeholder 4"/>
          <p:cNvSpPr>
            <a:spLocks noGrp="1"/>
          </p:cNvSpPr>
          <p:nvPr>
            <p:ph type="ftr" sz="quarter" idx="11"/>
          </p:nvPr>
        </p:nvSpPr>
        <p:spPr/>
        <p:txBody>
          <a:bodyPr/>
          <a:lstStyle/>
          <a:p>
            <a:r>
              <a:rPr lang="en-US" smtClean="0"/>
              <a:t>Presented by MangaRao</a:t>
            </a:r>
            <a:endParaRPr lang="en-US"/>
          </a:p>
        </p:txBody>
      </p:sp>
      <p:sp>
        <p:nvSpPr>
          <p:cNvPr id="6" name="Slide Number Placeholder 5"/>
          <p:cNvSpPr>
            <a:spLocks noGrp="1"/>
          </p:cNvSpPr>
          <p:nvPr>
            <p:ph type="sldNum" sz="quarter" idx="12"/>
          </p:nvPr>
        </p:nvSpPr>
        <p:spPr/>
        <p:txBody>
          <a:bodyPr/>
          <a:lstStyle/>
          <a:p>
            <a:fld id="{35BFF406-3737-46B9-A376-2F6246C6C410}" type="slidenum">
              <a:rPr lang="en-US" smtClean="0"/>
              <a:t>283</a:t>
            </a:fld>
            <a:endParaRPr lang="en-US"/>
          </a:p>
        </p:txBody>
      </p:sp>
    </p:spTree>
    <p:extLst>
      <p:ext uri="{BB962C8B-B14F-4D97-AF65-F5344CB8AC3E}">
        <p14:creationId xmlns:p14="http://schemas.microsoft.com/office/powerpoint/2010/main" val="2083836660"/>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Servlet with Annotation (feature of servlet3):</a:t>
            </a:r>
            <a:br>
              <a:rPr lang="en-US" dirty="0"/>
            </a:br>
            <a:endParaRPr lang="en-US" dirty="0"/>
          </a:p>
        </p:txBody>
      </p:sp>
      <p:sp>
        <p:nvSpPr>
          <p:cNvPr id="7" name="Subtitle 6"/>
          <p:cNvSpPr>
            <a:spLocks noGrp="1"/>
          </p:cNvSpPr>
          <p:nvPr>
            <p:ph type="subTitle" idx="1"/>
          </p:nvPr>
        </p:nvSpPr>
        <p:spPr/>
        <p:txBody>
          <a:bodyPr/>
          <a:lstStyle/>
          <a:p>
            <a:r>
              <a:rPr lang="en-US" dirty="0" smtClean="0"/>
              <a:t> </a:t>
            </a:r>
            <a:endParaRPr lang="en-US" dirty="0"/>
          </a:p>
        </p:txBody>
      </p:sp>
      <p:sp>
        <p:nvSpPr>
          <p:cNvPr id="4" name="Date Placeholder 3"/>
          <p:cNvSpPr>
            <a:spLocks noGrp="1"/>
          </p:cNvSpPr>
          <p:nvPr>
            <p:ph type="dt" sz="half" idx="10"/>
          </p:nvPr>
        </p:nvSpPr>
        <p:spPr/>
        <p:txBody>
          <a:bodyPr/>
          <a:lstStyle/>
          <a:p>
            <a:fld id="{503DAE4C-4195-4704-B7C8-93860A1CBBB7}" type="datetime1">
              <a:rPr lang="en-US" smtClean="0"/>
              <a:t>9/7/2017</a:t>
            </a:fld>
            <a:endParaRPr lang="en-US"/>
          </a:p>
        </p:txBody>
      </p:sp>
      <p:sp>
        <p:nvSpPr>
          <p:cNvPr id="5" name="Footer Placeholder 4"/>
          <p:cNvSpPr>
            <a:spLocks noGrp="1"/>
          </p:cNvSpPr>
          <p:nvPr>
            <p:ph type="ftr" sz="quarter" idx="11"/>
          </p:nvPr>
        </p:nvSpPr>
        <p:spPr/>
        <p:txBody>
          <a:bodyPr/>
          <a:lstStyle/>
          <a:p>
            <a:r>
              <a:rPr lang="en-US" smtClean="0"/>
              <a:t>Presented by MangaRao</a:t>
            </a:r>
            <a:endParaRPr lang="en-US"/>
          </a:p>
        </p:txBody>
      </p:sp>
      <p:sp>
        <p:nvSpPr>
          <p:cNvPr id="6" name="Slide Number Placeholder 5"/>
          <p:cNvSpPr>
            <a:spLocks noGrp="1"/>
          </p:cNvSpPr>
          <p:nvPr>
            <p:ph type="sldNum" sz="quarter" idx="12"/>
          </p:nvPr>
        </p:nvSpPr>
        <p:spPr/>
        <p:txBody>
          <a:bodyPr/>
          <a:lstStyle/>
          <a:p>
            <a:fld id="{35BFF406-3737-46B9-A376-2F6246C6C410}" type="slidenum">
              <a:rPr lang="en-US" smtClean="0"/>
              <a:t>284</a:t>
            </a:fld>
            <a:endParaRPr lang="en-US"/>
          </a:p>
        </p:txBody>
      </p:sp>
    </p:spTree>
    <p:extLst>
      <p:ext uri="{BB962C8B-B14F-4D97-AF65-F5344CB8AC3E}">
        <p14:creationId xmlns:p14="http://schemas.microsoft.com/office/powerpoint/2010/main" val="2731658680"/>
      </p:ext>
    </p:extLst>
  </p:cSld>
  <p:clrMapOvr>
    <a:masterClrMapping/>
  </p:clrMapOvr>
  <p:timing>
    <p:tnLst>
      <p:par>
        <p:cTn id="1" dur="indefinite" restart="never" nodeType="tmRoot"/>
      </p:par>
    </p:tnLst>
  </p:timing>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Servlet Annotation </a:t>
            </a:r>
            <a:endParaRPr lang="en-US" dirty="0"/>
          </a:p>
        </p:txBody>
      </p:sp>
      <p:sp>
        <p:nvSpPr>
          <p:cNvPr id="3" name="Content Placeholder 2"/>
          <p:cNvSpPr>
            <a:spLocks noGrp="1"/>
          </p:cNvSpPr>
          <p:nvPr>
            <p:ph idx="1"/>
          </p:nvPr>
        </p:nvSpPr>
        <p:spPr/>
        <p:txBody>
          <a:bodyPr/>
          <a:lstStyle/>
          <a:p>
            <a:r>
              <a:rPr lang="en-US" dirty="0"/>
              <a:t>Annotation represents the metadata. If you use annotation, deployment descriptor (web.xml file) is not required. But you should have tomcat7 as it will not run in the previous versions of tomcat. @</a:t>
            </a:r>
            <a:r>
              <a:rPr lang="en-US" dirty="0" err="1"/>
              <a:t>WebServlet</a:t>
            </a:r>
            <a:r>
              <a:rPr lang="en-US" dirty="0"/>
              <a:t> annotation is used to map the servlet with the specified name.</a:t>
            </a:r>
          </a:p>
        </p:txBody>
      </p:sp>
      <p:sp>
        <p:nvSpPr>
          <p:cNvPr id="4" name="Date Placeholder 3"/>
          <p:cNvSpPr>
            <a:spLocks noGrp="1"/>
          </p:cNvSpPr>
          <p:nvPr>
            <p:ph type="dt" sz="half" idx="10"/>
          </p:nvPr>
        </p:nvSpPr>
        <p:spPr/>
        <p:txBody>
          <a:bodyPr/>
          <a:lstStyle/>
          <a:p>
            <a:fld id="{503DAE4C-4195-4704-B7C8-93860A1CBBB7}" type="datetime1">
              <a:rPr lang="en-US" smtClean="0"/>
              <a:t>9/7/2017</a:t>
            </a:fld>
            <a:endParaRPr lang="en-US"/>
          </a:p>
        </p:txBody>
      </p:sp>
      <p:sp>
        <p:nvSpPr>
          <p:cNvPr id="5" name="Footer Placeholder 4"/>
          <p:cNvSpPr>
            <a:spLocks noGrp="1"/>
          </p:cNvSpPr>
          <p:nvPr>
            <p:ph type="ftr" sz="quarter" idx="11"/>
          </p:nvPr>
        </p:nvSpPr>
        <p:spPr/>
        <p:txBody>
          <a:bodyPr/>
          <a:lstStyle/>
          <a:p>
            <a:r>
              <a:rPr lang="en-US" smtClean="0"/>
              <a:t>Presented by MangaRao</a:t>
            </a:r>
            <a:endParaRPr lang="en-US"/>
          </a:p>
        </p:txBody>
      </p:sp>
      <p:sp>
        <p:nvSpPr>
          <p:cNvPr id="6" name="Slide Number Placeholder 5"/>
          <p:cNvSpPr>
            <a:spLocks noGrp="1"/>
          </p:cNvSpPr>
          <p:nvPr>
            <p:ph type="sldNum" sz="quarter" idx="12"/>
          </p:nvPr>
        </p:nvSpPr>
        <p:spPr/>
        <p:txBody>
          <a:bodyPr/>
          <a:lstStyle/>
          <a:p>
            <a:fld id="{35BFF406-3737-46B9-A376-2F6246C6C410}" type="slidenum">
              <a:rPr lang="en-US" smtClean="0"/>
              <a:t>285</a:t>
            </a:fld>
            <a:endParaRPr lang="en-US"/>
          </a:p>
        </p:txBody>
      </p:sp>
    </p:spTree>
    <p:extLst>
      <p:ext uri="{BB962C8B-B14F-4D97-AF65-F5344CB8AC3E}">
        <p14:creationId xmlns:p14="http://schemas.microsoft.com/office/powerpoint/2010/main" val="610362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of simple servlet by annotation</a:t>
            </a:r>
            <a:br>
              <a:rPr lang="en-US" dirty="0"/>
            </a:br>
            <a:endParaRPr lang="en-US" dirty="0"/>
          </a:p>
        </p:txBody>
      </p:sp>
      <p:sp>
        <p:nvSpPr>
          <p:cNvPr id="3" name="Content Placeholder 2"/>
          <p:cNvSpPr>
            <a:spLocks noGrp="1"/>
          </p:cNvSpPr>
          <p:nvPr>
            <p:ph idx="1"/>
          </p:nvPr>
        </p:nvSpPr>
        <p:spPr>
          <a:xfrm>
            <a:off x="677333" y="1548245"/>
            <a:ext cx="9464194" cy="4858242"/>
          </a:xfrm>
        </p:spPr>
        <p:txBody>
          <a:bodyPr>
            <a:normAutofit fontScale="85000" lnSpcReduction="20000"/>
          </a:bodyPr>
          <a:lstStyle/>
          <a:p>
            <a:r>
              <a:rPr lang="en-US" dirty="0">
                <a:solidFill>
                  <a:srgbClr val="C00000"/>
                </a:solidFill>
              </a:rPr>
              <a:t>@</a:t>
            </a:r>
            <a:r>
              <a:rPr lang="en-US" dirty="0" err="1">
                <a:solidFill>
                  <a:srgbClr val="C00000"/>
                </a:solidFill>
              </a:rPr>
              <a:t>WebServlet</a:t>
            </a:r>
            <a:r>
              <a:rPr lang="en-US" dirty="0">
                <a:solidFill>
                  <a:srgbClr val="C00000"/>
                </a:solidFill>
              </a:rPr>
              <a:t>("/Simple")  </a:t>
            </a:r>
          </a:p>
          <a:p>
            <a:r>
              <a:rPr lang="en-US" b="1" dirty="0"/>
              <a:t>public</a:t>
            </a:r>
            <a:r>
              <a:rPr lang="en-US" dirty="0"/>
              <a:t> </a:t>
            </a:r>
            <a:r>
              <a:rPr lang="en-US" b="1" dirty="0"/>
              <a:t>class</a:t>
            </a:r>
            <a:r>
              <a:rPr lang="en-US" dirty="0"/>
              <a:t> Simple </a:t>
            </a:r>
            <a:r>
              <a:rPr lang="en-US" b="1" dirty="0"/>
              <a:t>extends</a:t>
            </a:r>
            <a:r>
              <a:rPr lang="en-US" dirty="0"/>
              <a:t> </a:t>
            </a:r>
            <a:r>
              <a:rPr lang="en-US" dirty="0" err="1"/>
              <a:t>HttpServlet</a:t>
            </a:r>
            <a:r>
              <a:rPr lang="en-US" dirty="0"/>
              <a:t> {  </a:t>
            </a:r>
          </a:p>
          <a:p>
            <a:r>
              <a:rPr lang="en-US" dirty="0"/>
              <a:t>    </a:t>
            </a:r>
            <a:r>
              <a:rPr lang="en-US" b="1" dirty="0"/>
              <a:t>private</a:t>
            </a:r>
            <a:r>
              <a:rPr lang="en-US" dirty="0"/>
              <a:t> </a:t>
            </a:r>
            <a:r>
              <a:rPr lang="en-US" b="1" dirty="0"/>
              <a:t>static</a:t>
            </a:r>
            <a:r>
              <a:rPr lang="en-US" dirty="0"/>
              <a:t> </a:t>
            </a:r>
            <a:r>
              <a:rPr lang="en-US" b="1" dirty="0"/>
              <a:t>final</a:t>
            </a:r>
            <a:r>
              <a:rPr lang="en-US" dirty="0"/>
              <a:t> </a:t>
            </a:r>
            <a:r>
              <a:rPr lang="en-US" b="1" dirty="0"/>
              <a:t>long</a:t>
            </a:r>
            <a:r>
              <a:rPr lang="en-US" dirty="0"/>
              <a:t> </a:t>
            </a:r>
            <a:r>
              <a:rPr lang="en-US" dirty="0" err="1"/>
              <a:t>serialVersionUID</a:t>
            </a:r>
            <a:r>
              <a:rPr lang="en-US" dirty="0"/>
              <a:t> = 1L;  </a:t>
            </a:r>
          </a:p>
          <a:p>
            <a:r>
              <a:rPr lang="en-US" dirty="0"/>
              <a:t>  </a:t>
            </a:r>
          </a:p>
          <a:p>
            <a:r>
              <a:rPr lang="en-US" dirty="0"/>
              <a:t>    </a:t>
            </a:r>
            <a:r>
              <a:rPr lang="en-US" b="1" dirty="0"/>
              <a:t>protected</a:t>
            </a:r>
            <a:r>
              <a:rPr lang="en-US" dirty="0"/>
              <a:t> </a:t>
            </a:r>
            <a:r>
              <a:rPr lang="en-US" b="1" dirty="0"/>
              <a:t>void</a:t>
            </a:r>
            <a:r>
              <a:rPr lang="en-US" dirty="0"/>
              <a:t> </a:t>
            </a:r>
            <a:r>
              <a:rPr lang="en-US" dirty="0" err="1"/>
              <a:t>doGet</a:t>
            </a:r>
            <a:r>
              <a:rPr lang="en-US" dirty="0"/>
              <a:t>(</a:t>
            </a:r>
            <a:r>
              <a:rPr lang="en-US" dirty="0" err="1"/>
              <a:t>HttpServletRequest</a:t>
            </a:r>
            <a:r>
              <a:rPr lang="en-US" dirty="0"/>
              <a:t> request, </a:t>
            </a:r>
            <a:r>
              <a:rPr lang="en-US" dirty="0" err="1"/>
              <a:t>HttpServletResponse</a:t>
            </a:r>
            <a:r>
              <a:rPr lang="en-US" dirty="0"/>
              <a:t> response)  </a:t>
            </a:r>
          </a:p>
          <a:p>
            <a:r>
              <a:rPr lang="en-US" dirty="0"/>
              <a:t>                            </a:t>
            </a:r>
            <a:r>
              <a:rPr lang="en-US" b="1" dirty="0"/>
              <a:t>throws</a:t>
            </a:r>
            <a:r>
              <a:rPr lang="en-US" dirty="0"/>
              <a:t> </a:t>
            </a:r>
            <a:r>
              <a:rPr lang="en-US" dirty="0" err="1"/>
              <a:t>ServletException</a:t>
            </a:r>
            <a:r>
              <a:rPr lang="en-US" dirty="0"/>
              <a:t>, </a:t>
            </a:r>
            <a:r>
              <a:rPr lang="en-US" dirty="0" err="1"/>
              <a:t>IOException</a:t>
            </a:r>
            <a:r>
              <a:rPr lang="en-US" dirty="0"/>
              <a:t> {  </a:t>
            </a:r>
          </a:p>
          <a:p>
            <a:r>
              <a:rPr lang="en-US" dirty="0"/>
              <a:t>          </a:t>
            </a:r>
          </a:p>
          <a:p>
            <a:r>
              <a:rPr lang="en-US" dirty="0"/>
              <a:t>          </a:t>
            </a:r>
            <a:r>
              <a:rPr lang="en-US" dirty="0" err="1"/>
              <a:t>response.setContentType</a:t>
            </a:r>
            <a:r>
              <a:rPr lang="en-US" dirty="0"/>
              <a:t>("text/html");  </a:t>
            </a:r>
          </a:p>
          <a:p>
            <a:r>
              <a:rPr lang="en-US" dirty="0"/>
              <a:t>        </a:t>
            </a:r>
            <a:r>
              <a:rPr lang="en-US" dirty="0" err="1"/>
              <a:t>PrintWriter</a:t>
            </a:r>
            <a:r>
              <a:rPr lang="en-US" dirty="0"/>
              <a:t> out=</a:t>
            </a:r>
            <a:r>
              <a:rPr lang="en-US" dirty="0" err="1"/>
              <a:t>response.getWriter</a:t>
            </a:r>
            <a:r>
              <a:rPr lang="en-US" dirty="0"/>
              <a:t>();  </a:t>
            </a:r>
          </a:p>
          <a:p>
            <a:r>
              <a:rPr lang="en-US" dirty="0"/>
              <a:t>          </a:t>
            </a:r>
          </a:p>
          <a:p>
            <a:r>
              <a:rPr lang="en-US" dirty="0"/>
              <a:t>        </a:t>
            </a:r>
            <a:r>
              <a:rPr lang="en-US" dirty="0" err="1"/>
              <a:t>out.print</a:t>
            </a:r>
            <a:r>
              <a:rPr lang="en-US" dirty="0"/>
              <a:t>("&lt;html&gt;&lt;body&gt;");  </a:t>
            </a:r>
          </a:p>
          <a:p>
            <a:r>
              <a:rPr lang="en-US" dirty="0"/>
              <a:t>        </a:t>
            </a:r>
            <a:r>
              <a:rPr lang="en-US" dirty="0" err="1"/>
              <a:t>out.print</a:t>
            </a:r>
            <a:r>
              <a:rPr lang="en-US" dirty="0"/>
              <a:t>("&lt;h3&gt;Hello Servlet&lt;/h3&gt;");  </a:t>
            </a:r>
          </a:p>
          <a:p>
            <a:r>
              <a:rPr lang="en-US" dirty="0"/>
              <a:t>        </a:t>
            </a:r>
            <a:r>
              <a:rPr lang="en-US" dirty="0" err="1"/>
              <a:t>out.print</a:t>
            </a:r>
            <a:r>
              <a:rPr lang="en-US" dirty="0"/>
              <a:t>("&lt;/body&gt;&lt;/html&gt;");  </a:t>
            </a:r>
          </a:p>
          <a:p>
            <a:r>
              <a:rPr lang="en-US" dirty="0"/>
              <a:t>    }  </a:t>
            </a:r>
          </a:p>
          <a:p>
            <a:r>
              <a:rPr lang="en-US" dirty="0"/>
              <a:t>}  </a:t>
            </a:r>
          </a:p>
          <a:p>
            <a:endParaRPr lang="en-US" dirty="0"/>
          </a:p>
        </p:txBody>
      </p:sp>
      <p:sp>
        <p:nvSpPr>
          <p:cNvPr id="4" name="Date Placeholder 3"/>
          <p:cNvSpPr>
            <a:spLocks noGrp="1"/>
          </p:cNvSpPr>
          <p:nvPr>
            <p:ph type="dt" sz="half" idx="10"/>
          </p:nvPr>
        </p:nvSpPr>
        <p:spPr/>
        <p:txBody>
          <a:bodyPr/>
          <a:lstStyle/>
          <a:p>
            <a:fld id="{503DAE4C-4195-4704-B7C8-93860A1CBBB7}" type="datetime1">
              <a:rPr lang="en-US" smtClean="0"/>
              <a:t>9/7/2017</a:t>
            </a:fld>
            <a:endParaRPr lang="en-US"/>
          </a:p>
        </p:txBody>
      </p:sp>
      <p:sp>
        <p:nvSpPr>
          <p:cNvPr id="5" name="Footer Placeholder 4"/>
          <p:cNvSpPr>
            <a:spLocks noGrp="1"/>
          </p:cNvSpPr>
          <p:nvPr>
            <p:ph type="ftr" sz="quarter" idx="11"/>
          </p:nvPr>
        </p:nvSpPr>
        <p:spPr/>
        <p:txBody>
          <a:bodyPr/>
          <a:lstStyle/>
          <a:p>
            <a:r>
              <a:rPr lang="en-US" smtClean="0"/>
              <a:t>Presented by MangaRao</a:t>
            </a:r>
            <a:endParaRPr lang="en-US"/>
          </a:p>
        </p:txBody>
      </p:sp>
      <p:sp>
        <p:nvSpPr>
          <p:cNvPr id="6" name="Slide Number Placeholder 5"/>
          <p:cNvSpPr>
            <a:spLocks noGrp="1"/>
          </p:cNvSpPr>
          <p:nvPr>
            <p:ph type="sldNum" sz="quarter" idx="12"/>
          </p:nvPr>
        </p:nvSpPr>
        <p:spPr/>
        <p:txBody>
          <a:bodyPr/>
          <a:lstStyle/>
          <a:p>
            <a:fld id="{35BFF406-3737-46B9-A376-2F6246C6C410}" type="slidenum">
              <a:rPr lang="en-US" smtClean="0"/>
              <a:t>286</a:t>
            </a:fld>
            <a:endParaRPr lang="en-US"/>
          </a:p>
        </p:txBody>
      </p:sp>
    </p:spTree>
    <p:extLst>
      <p:ext uri="{BB962C8B-B14F-4D97-AF65-F5344CB8AC3E}">
        <p14:creationId xmlns:p14="http://schemas.microsoft.com/office/powerpoint/2010/main" val="3662878374"/>
      </p:ext>
    </p:extLst>
  </p:cSld>
  <p:clrMapOvr>
    <a:masterClrMapping/>
  </p:clrMapOvr>
  <p:timing>
    <p:tnLst>
      <p:par>
        <p:cTn id="1" dur="indefinite" restart="never" nodeType="tmRoot"/>
      </p:par>
    </p:tnLst>
  </p:timing>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Java Servlet Tip:</a:t>
            </a:r>
          </a:p>
        </p:txBody>
      </p:sp>
      <p:sp>
        <p:nvSpPr>
          <p:cNvPr id="3" name="Content Placeholder 2"/>
          <p:cNvSpPr>
            <a:spLocks noGrp="1"/>
          </p:cNvSpPr>
          <p:nvPr>
            <p:ph idx="1"/>
          </p:nvPr>
        </p:nvSpPr>
        <p:spPr/>
        <p:txBody>
          <a:bodyPr/>
          <a:lstStyle/>
          <a:p>
            <a:r>
              <a:rPr lang="en-US" dirty="0" smtClean="0"/>
              <a:t>Use </a:t>
            </a:r>
            <a:r>
              <a:rPr lang="en-US" dirty="0"/>
              <a:t>an empty URL mapping for a "home servlet" that is called only when the home page URL is accessed. For example:</a:t>
            </a:r>
          </a:p>
          <a:p>
            <a:r>
              <a:rPr lang="en-US" dirty="0"/>
              <a:t>@</a:t>
            </a:r>
            <a:r>
              <a:rPr lang="en-US" dirty="0" err="1"/>
              <a:t>WebServlet</a:t>
            </a:r>
            <a:r>
              <a:rPr lang="en-US" dirty="0"/>
              <a:t>("")</a:t>
            </a:r>
            <a:br>
              <a:rPr lang="en-US" dirty="0"/>
            </a:br>
            <a:r>
              <a:rPr lang="en-US" dirty="0"/>
              <a:t>public class </a:t>
            </a:r>
            <a:r>
              <a:rPr lang="en-US" dirty="0" err="1"/>
              <a:t>HomeServlet</a:t>
            </a:r>
            <a:r>
              <a:rPr lang="en-US" dirty="0"/>
              <a:t> extends </a:t>
            </a:r>
            <a:r>
              <a:rPr lang="en-US" dirty="0" err="1" smtClean="0"/>
              <a:t>HttpServlet</a:t>
            </a:r>
            <a:r>
              <a:rPr lang="en-US" dirty="0" smtClean="0"/>
              <a:t>{</a:t>
            </a:r>
          </a:p>
          <a:p>
            <a:endParaRPr lang="en-US" dirty="0"/>
          </a:p>
          <a:p>
            <a:r>
              <a:rPr lang="en-US" smtClean="0"/>
              <a:t>}</a:t>
            </a:r>
            <a:endParaRPr lang="en-US" dirty="0"/>
          </a:p>
          <a:p>
            <a:endParaRPr lang="en-US" dirty="0"/>
          </a:p>
        </p:txBody>
      </p:sp>
      <p:sp>
        <p:nvSpPr>
          <p:cNvPr id="4" name="Date Placeholder 3"/>
          <p:cNvSpPr>
            <a:spLocks noGrp="1"/>
          </p:cNvSpPr>
          <p:nvPr>
            <p:ph type="dt" sz="half" idx="10"/>
          </p:nvPr>
        </p:nvSpPr>
        <p:spPr/>
        <p:txBody>
          <a:bodyPr/>
          <a:lstStyle/>
          <a:p>
            <a:fld id="{503DAE4C-4195-4704-B7C8-93860A1CBBB7}" type="datetime1">
              <a:rPr lang="en-US" smtClean="0"/>
              <a:t>9/7/2017</a:t>
            </a:fld>
            <a:endParaRPr lang="en-US"/>
          </a:p>
        </p:txBody>
      </p:sp>
      <p:sp>
        <p:nvSpPr>
          <p:cNvPr id="5" name="Footer Placeholder 4"/>
          <p:cNvSpPr>
            <a:spLocks noGrp="1"/>
          </p:cNvSpPr>
          <p:nvPr>
            <p:ph type="ftr" sz="quarter" idx="11"/>
          </p:nvPr>
        </p:nvSpPr>
        <p:spPr/>
        <p:txBody>
          <a:bodyPr/>
          <a:lstStyle/>
          <a:p>
            <a:r>
              <a:rPr lang="en-US" smtClean="0"/>
              <a:t>Presented by MangaRao</a:t>
            </a:r>
            <a:endParaRPr lang="en-US"/>
          </a:p>
        </p:txBody>
      </p:sp>
      <p:sp>
        <p:nvSpPr>
          <p:cNvPr id="6" name="Slide Number Placeholder 5"/>
          <p:cNvSpPr>
            <a:spLocks noGrp="1"/>
          </p:cNvSpPr>
          <p:nvPr>
            <p:ph type="sldNum" sz="quarter" idx="12"/>
          </p:nvPr>
        </p:nvSpPr>
        <p:spPr/>
        <p:txBody>
          <a:bodyPr/>
          <a:lstStyle/>
          <a:p>
            <a:fld id="{35BFF406-3737-46B9-A376-2F6246C6C410}" type="slidenum">
              <a:rPr lang="en-US" smtClean="0"/>
              <a:t>287</a:t>
            </a:fld>
            <a:endParaRPr lang="en-US"/>
          </a:p>
        </p:txBody>
      </p:sp>
    </p:spTree>
    <p:extLst>
      <p:ext uri="{BB962C8B-B14F-4D97-AF65-F5344CB8AC3E}">
        <p14:creationId xmlns:p14="http://schemas.microsoft.com/office/powerpoint/2010/main" val="1301698489"/>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err="1"/>
              <a:t>SingleThreadModel</a:t>
            </a:r>
            <a:r>
              <a:rPr lang="en-US" dirty="0"/>
              <a:t> interface</a:t>
            </a:r>
            <a:br>
              <a:rPr lang="en-US" dirty="0"/>
            </a:br>
            <a:endParaRPr lang="en-US" dirty="0"/>
          </a:p>
        </p:txBody>
      </p:sp>
      <p:sp>
        <p:nvSpPr>
          <p:cNvPr id="3" name="Content Placeholder 2"/>
          <p:cNvSpPr>
            <a:spLocks noGrp="1"/>
          </p:cNvSpPr>
          <p:nvPr>
            <p:ph type="subTitle" idx="1"/>
          </p:nvPr>
        </p:nvSpPr>
        <p:spPr/>
        <p:txBody>
          <a:bodyPr/>
          <a:lstStyle/>
          <a:p>
            <a:r>
              <a:rPr lang="en-US" dirty="0" smtClean="0"/>
              <a:t> </a:t>
            </a:r>
            <a:endParaRPr lang="en-US" dirty="0"/>
          </a:p>
        </p:txBody>
      </p:sp>
      <p:sp>
        <p:nvSpPr>
          <p:cNvPr id="4" name="Date Placeholder 3"/>
          <p:cNvSpPr>
            <a:spLocks noGrp="1"/>
          </p:cNvSpPr>
          <p:nvPr>
            <p:ph type="dt" sz="half" idx="10"/>
          </p:nvPr>
        </p:nvSpPr>
        <p:spPr/>
        <p:txBody>
          <a:bodyPr/>
          <a:lstStyle/>
          <a:p>
            <a:fld id="{503DAE4C-4195-4704-B7C8-93860A1CBBB7}" type="datetime1">
              <a:rPr lang="en-US" smtClean="0"/>
              <a:t>9/7/2017</a:t>
            </a:fld>
            <a:endParaRPr lang="en-US"/>
          </a:p>
        </p:txBody>
      </p:sp>
      <p:sp>
        <p:nvSpPr>
          <p:cNvPr id="5" name="Footer Placeholder 4"/>
          <p:cNvSpPr>
            <a:spLocks noGrp="1"/>
          </p:cNvSpPr>
          <p:nvPr>
            <p:ph type="ftr" sz="quarter" idx="11"/>
          </p:nvPr>
        </p:nvSpPr>
        <p:spPr/>
        <p:txBody>
          <a:bodyPr/>
          <a:lstStyle/>
          <a:p>
            <a:r>
              <a:rPr lang="en-US" smtClean="0"/>
              <a:t>Presented by MangaRao</a:t>
            </a:r>
            <a:endParaRPr lang="en-US"/>
          </a:p>
        </p:txBody>
      </p:sp>
      <p:sp>
        <p:nvSpPr>
          <p:cNvPr id="6" name="Slide Number Placeholder 5"/>
          <p:cNvSpPr>
            <a:spLocks noGrp="1"/>
          </p:cNvSpPr>
          <p:nvPr>
            <p:ph type="sldNum" sz="quarter" idx="12"/>
          </p:nvPr>
        </p:nvSpPr>
        <p:spPr/>
        <p:txBody>
          <a:bodyPr/>
          <a:lstStyle/>
          <a:p>
            <a:fld id="{35BFF406-3737-46B9-A376-2F6246C6C410}" type="slidenum">
              <a:rPr lang="en-US" smtClean="0"/>
              <a:t>288</a:t>
            </a:fld>
            <a:endParaRPr lang="en-US"/>
          </a:p>
        </p:txBody>
      </p:sp>
    </p:spTree>
    <p:extLst>
      <p:ext uri="{BB962C8B-B14F-4D97-AF65-F5344CB8AC3E}">
        <p14:creationId xmlns:p14="http://schemas.microsoft.com/office/powerpoint/2010/main" val="1364670657"/>
      </p:ext>
    </p:extLst>
  </p:cSld>
  <p:clrMapOvr>
    <a:masterClrMapping/>
  </p:clrMapOvr>
  <p:timing>
    <p:tnLst>
      <p:par>
        <p:cTn id="1" dur="indefinite" restart="never" nodeType="tmRoot"/>
      </p:par>
    </p:tnLst>
  </p:timing>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SingleThreadModel</a:t>
            </a:r>
            <a:r>
              <a:rPr lang="en-US" dirty="0"/>
              <a:t> interface</a:t>
            </a:r>
            <a:br>
              <a:rPr lang="en-US" dirty="0"/>
            </a:br>
            <a:endParaRPr lang="en-US" dirty="0"/>
          </a:p>
        </p:txBody>
      </p:sp>
      <p:sp>
        <p:nvSpPr>
          <p:cNvPr id="3" name="Content Placeholder 2"/>
          <p:cNvSpPr>
            <a:spLocks noGrp="1"/>
          </p:cNvSpPr>
          <p:nvPr>
            <p:ph idx="1"/>
          </p:nvPr>
        </p:nvSpPr>
        <p:spPr/>
        <p:txBody>
          <a:bodyPr/>
          <a:lstStyle/>
          <a:p>
            <a:r>
              <a:rPr lang="en-US" dirty="0"/>
              <a:t>The servlet programmer should implement </a:t>
            </a:r>
            <a:r>
              <a:rPr lang="en-US" dirty="0" err="1"/>
              <a:t>SingleThreadModel</a:t>
            </a:r>
            <a:r>
              <a:rPr lang="en-US" dirty="0"/>
              <a:t> interface to ensure that servlet can handle only one request at a time. </a:t>
            </a:r>
            <a:r>
              <a:rPr lang="en-US" dirty="0">
                <a:solidFill>
                  <a:srgbClr val="FF0000"/>
                </a:solidFill>
              </a:rPr>
              <a:t>It is a marker interface, means have no methods</a:t>
            </a:r>
            <a:r>
              <a:rPr lang="en-US" dirty="0" smtClean="0">
                <a:solidFill>
                  <a:srgbClr val="FF0000"/>
                </a:solidFill>
              </a:rPr>
              <a:t>.</a:t>
            </a:r>
          </a:p>
          <a:p>
            <a:r>
              <a:rPr lang="en-US" dirty="0"/>
              <a:t>This interface is currently deprecated since Servlet API 2.4 because it doesn't solves all the thread-safety issues such as static variable and session attributes can be accessed by multiple threads at the same time even if we have implemented the </a:t>
            </a:r>
            <a:r>
              <a:rPr lang="en-US" dirty="0" err="1"/>
              <a:t>SingleThreadModel</a:t>
            </a:r>
            <a:r>
              <a:rPr lang="en-US" dirty="0"/>
              <a:t> interface. So it is recommended to use other means to resolve these thread safety issues such as synchronized block etc.</a:t>
            </a:r>
          </a:p>
        </p:txBody>
      </p:sp>
      <p:sp>
        <p:nvSpPr>
          <p:cNvPr id="4" name="Date Placeholder 3"/>
          <p:cNvSpPr>
            <a:spLocks noGrp="1"/>
          </p:cNvSpPr>
          <p:nvPr>
            <p:ph type="dt" sz="half" idx="10"/>
          </p:nvPr>
        </p:nvSpPr>
        <p:spPr/>
        <p:txBody>
          <a:bodyPr/>
          <a:lstStyle/>
          <a:p>
            <a:fld id="{503DAE4C-4195-4704-B7C8-93860A1CBBB7}" type="datetime1">
              <a:rPr lang="en-US" smtClean="0"/>
              <a:t>9/7/2017</a:t>
            </a:fld>
            <a:endParaRPr lang="en-US"/>
          </a:p>
        </p:txBody>
      </p:sp>
      <p:sp>
        <p:nvSpPr>
          <p:cNvPr id="5" name="Footer Placeholder 4"/>
          <p:cNvSpPr>
            <a:spLocks noGrp="1"/>
          </p:cNvSpPr>
          <p:nvPr>
            <p:ph type="ftr" sz="quarter" idx="11"/>
          </p:nvPr>
        </p:nvSpPr>
        <p:spPr/>
        <p:txBody>
          <a:bodyPr/>
          <a:lstStyle/>
          <a:p>
            <a:r>
              <a:rPr lang="en-US" smtClean="0"/>
              <a:t>Presented by MangaRao</a:t>
            </a:r>
            <a:endParaRPr lang="en-US"/>
          </a:p>
        </p:txBody>
      </p:sp>
      <p:sp>
        <p:nvSpPr>
          <p:cNvPr id="6" name="Slide Number Placeholder 5"/>
          <p:cNvSpPr>
            <a:spLocks noGrp="1"/>
          </p:cNvSpPr>
          <p:nvPr>
            <p:ph type="sldNum" sz="quarter" idx="12"/>
          </p:nvPr>
        </p:nvSpPr>
        <p:spPr/>
        <p:txBody>
          <a:bodyPr/>
          <a:lstStyle/>
          <a:p>
            <a:fld id="{35BFF406-3737-46B9-A376-2F6246C6C410}" type="slidenum">
              <a:rPr lang="en-US" smtClean="0"/>
              <a:t>289</a:t>
            </a:fld>
            <a:endParaRPr lang="en-US"/>
          </a:p>
        </p:txBody>
      </p:sp>
    </p:spTree>
    <p:extLst>
      <p:ext uri="{BB962C8B-B14F-4D97-AF65-F5344CB8AC3E}">
        <p14:creationId xmlns:p14="http://schemas.microsoft.com/office/powerpoint/2010/main" val="1977131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a:t>Web Server</a:t>
            </a:r>
          </a:p>
        </p:txBody>
      </p:sp>
      <p:sp>
        <p:nvSpPr>
          <p:cNvPr id="3" name="Content Placeholder 2"/>
          <p:cNvSpPr>
            <a:spLocks noGrp="1"/>
          </p:cNvSpPr>
          <p:nvPr>
            <p:ph idx="1"/>
          </p:nvPr>
        </p:nvSpPr>
        <p:spPr/>
        <p:txBody>
          <a:bodyPr/>
          <a:lstStyle/>
          <a:p>
            <a:r>
              <a:rPr lang="en-US" dirty="0"/>
              <a:t>Web server contains only web or servlet container. It can be used for servlet, </a:t>
            </a:r>
            <a:r>
              <a:rPr lang="en-US" dirty="0" err="1"/>
              <a:t>jsp</a:t>
            </a:r>
            <a:r>
              <a:rPr lang="en-US" dirty="0"/>
              <a:t>, struts, </a:t>
            </a:r>
            <a:r>
              <a:rPr lang="en-US" dirty="0" err="1"/>
              <a:t>jsf</a:t>
            </a:r>
            <a:r>
              <a:rPr lang="en-US" dirty="0"/>
              <a:t> etc. It can't be used for EJB.</a:t>
            </a:r>
          </a:p>
          <a:p>
            <a:r>
              <a:rPr lang="en-US" dirty="0"/>
              <a:t>Example of Web Servers are: </a:t>
            </a:r>
            <a:r>
              <a:rPr lang="en-US" b="1" dirty="0"/>
              <a:t>Apache Tomcat</a:t>
            </a:r>
            <a:r>
              <a:rPr lang="en-US" dirty="0"/>
              <a:t> and </a:t>
            </a:r>
            <a:r>
              <a:rPr lang="en-US" b="1" dirty="0"/>
              <a:t>Resin</a:t>
            </a:r>
            <a:r>
              <a:rPr lang="en-US" dirty="0"/>
              <a:t>.</a:t>
            </a:r>
          </a:p>
          <a:p>
            <a:endParaRPr lang="en-US" dirty="0"/>
          </a:p>
        </p:txBody>
      </p:sp>
      <p:sp>
        <p:nvSpPr>
          <p:cNvPr id="4" name="Date Placeholder 3"/>
          <p:cNvSpPr>
            <a:spLocks noGrp="1"/>
          </p:cNvSpPr>
          <p:nvPr>
            <p:ph type="dt" sz="half" idx="10"/>
          </p:nvPr>
        </p:nvSpPr>
        <p:spPr/>
        <p:txBody>
          <a:bodyPr/>
          <a:lstStyle/>
          <a:p>
            <a:fld id="{503DAE4C-4195-4704-B7C8-93860A1CBBB7}" type="datetime1">
              <a:rPr lang="en-US" smtClean="0"/>
              <a:t>9/7/2017</a:t>
            </a:fld>
            <a:endParaRPr lang="en-US"/>
          </a:p>
        </p:txBody>
      </p:sp>
      <p:sp>
        <p:nvSpPr>
          <p:cNvPr id="5" name="Footer Placeholder 4"/>
          <p:cNvSpPr>
            <a:spLocks noGrp="1"/>
          </p:cNvSpPr>
          <p:nvPr>
            <p:ph type="ftr" sz="quarter" idx="11"/>
          </p:nvPr>
        </p:nvSpPr>
        <p:spPr/>
        <p:txBody>
          <a:bodyPr/>
          <a:lstStyle/>
          <a:p>
            <a:r>
              <a:rPr lang="en-US" smtClean="0"/>
              <a:t>Presented by MangaRao</a:t>
            </a:r>
            <a:endParaRPr lang="en-US"/>
          </a:p>
        </p:txBody>
      </p:sp>
      <p:sp>
        <p:nvSpPr>
          <p:cNvPr id="6" name="Slide Number Placeholder 5"/>
          <p:cNvSpPr>
            <a:spLocks noGrp="1"/>
          </p:cNvSpPr>
          <p:nvPr>
            <p:ph type="sldNum" sz="quarter" idx="12"/>
          </p:nvPr>
        </p:nvSpPr>
        <p:spPr/>
        <p:txBody>
          <a:bodyPr/>
          <a:lstStyle/>
          <a:p>
            <a:fld id="{35BFF406-3737-46B9-A376-2F6246C6C410}" type="slidenum">
              <a:rPr lang="en-US" smtClean="0"/>
              <a:t>29</a:t>
            </a:fld>
            <a:endParaRPr lang="en-US"/>
          </a:p>
        </p:txBody>
      </p:sp>
    </p:spTree>
    <p:extLst>
      <p:ext uri="{BB962C8B-B14F-4D97-AF65-F5344CB8AC3E}">
        <p14:creationId xmlns:p14="http://schemas.microsoft.com/office/powerpoint/2010/main" val="355124671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of </a:t>
            </a:r>
            <a:r>
              <a:rPr lang="en-US" dirty="0" err="1"/>
              <a:t>SingleThreadModel</a:t>
            </a:r>
            <a:r>
              <a:rPr lang="en-US" dirty="0"/>
              <a:t> interface</a:t>
            </a:r>
            <a:br>
              <a:rPr lang="en-US" dirty="0"/>
            </a:br>
            <a:endParaRPr lang="en-US" dirty="0"/>
          </a:p>
        </p:txBody>
      </p:sp>
      <p:sp>
        <p:nvSpPr>
          <p:cNvPr id="3" name="Content Placeholder 2"/>
          <p:cNvSpPr>
            <a:spLocks noGrp="1"/>
          </p:cNvSpPr>
          <p:nvPr>
            <p:ph idx="1"/>
          </p:nvPr>
        </p:nvSpPr>
        <p:spPr>
          <a:xfrm>
            <a:off x="677333" y="1319645"/>
            <a:ext cx="8726439" cy="4721717"/>
          </a:xfrm>
        </p:spPr>
        <p:txBody>
          <a:bodyPr>
            <a:normAutofit/>
          </a:bodyPr>
          <a:lstStyle/>
          <a:p>
            <a:r>
              <a:rPr lang="en-US" b="1" dirty="0"/>
              <a:t>public void </a:t>
            </a:r>
            <a:r>
              <a:rPr lang="en-US" b="1" dirty="0" err="1"/>
              <a:t>doGet</a:t>
            </a:r>
            <a:r>
              <a:rPr lang="en-US" b="1" dirty="0"/>
              <a:t>(</a:t>
            </a:r>
            <a:r>
              <a:rPr lang="en-US" b="1" dirty="0" err="1"/>
              <a:t>HttpServletRequest</a:t>
            </a:r>
            <a:r>
              <a:rPr lang="en-US" b="1" dirty="0"/>
              <a:t> request, </a:t>
            </a:r>
            <a:r>
              <a:rPr lang="en-US" b="1" dirty="0" err="1"/>
              <a:t>HttpServletResponse</a:t>
            </a:r>
            <a:r>
              <a:rPr lang="en-US" b="1" dirty="0"/>
              <a:t> response)  </a:t>
            </a:r>
          </a:p>
          <a:p>
            <a:r>
              <a:rPr lang="en-US" dirty="0"/>
              <a:t>    </a:t>
            </a:r>
            <a:r>
              <a:rPr lang="en-US" b="1" dirty="0"/>
              <a:t>throws </a:t>
            </a:r>
            <a:r>
              <a:rPr lang="en-US" b="1" dirty="0" err="1"/>
              <a:t>ServletException</a:t>
            </a:r>
            <a:r>
              <a:rPr lang="en-US" b="1" dirty="0"/>
              <a:t>, </a:t>
            </a:r>
            <a:r>
              <a:rPr lang="en-US" b="1" dirty="0" err="1"/>
              <a:t>IOException</a:t>
            </a:r>
            <a:r>
              <a:rPr lang="en-US" b="1" dirty="0"/>
              <a:t> {  </a:t>
            </a:r>
          </a:p>
          <a:p>
            <a:r>
              <a:rPr lang="en-US" dirty="0"/>
              <a:t>    </a:t>
            </a:r>
            <a:r>
              <a:rPr lang="en-US" dirty="0" err="1"/>
              <a:t>response.setContentType</a:t>
            </a:r>
            <a:r>
              <a:rPr lang="en-US" dirty="0"/>
              <a:t>("text/html");  </a:t>
            </a:r>
          </a:p>
          <a:p>
            <a:r>
              <a:rPr lang="en-US" dirty="0"/>
              <a:t>    </a:t>
            </a:r>
            <a:r>
              <a:rPr lang="en-US" dirty="0" err="1"/>
              <a:t>PrintWriter</a:t>
            </a:r>
            <a:r>
              <a:rPr lang="en-US" dirty="0"/>
              <a:t> out = </a:t>
            </a:r>
            <a:r>
              <a:rPr lang="en-US" dirty="0" err="1"/>
              <a:t>response.getWriter</a:t>
            </a:r>
            <a:r>
              <a:rPr lang="en-US" dirty="0"/>
              <a:t>();  </a:t>
            </a:r>
          </a:p>
          <a:p>
            <a:r>
              <a:rPr lang="en-US" dirty="0"/>
              <a:t>    </a:t>
            </a:r>
            <a:r>
              <a:rPr lang="en-US" dirty="0" err="1"/>
              <a:t>out.print</a:t>
            </a:r>
            <a:r>
              <a:rPr lang="en-US" dirty="0"/>
              <a:t>("welcome");  </a:t>
            </a:r>
          </a:p>
          <a:p>
            <a:r>
              <a:rPr lang="en-US" dirty="0"/>
              <a:t>    </a:t>
            </a:r>
            <a:r>
              <a:rPr lang="en-US" b="1" dirty="0"/>
              <a:t>try{</a:t>
            </a:r>
            <a:r>
              <a:rPr lang="en-US" b="1" dirty="0" err="1"/>
              <a:t>Thread.sleep</a:t>
            </a:r>
            <a:r>
              <a:rPr lang="en-US" b="1" dirty="0"/>
              <a:t>(10000);}catch(Exception e){</a:t>
            </a:r>
            <a:r>
              <a:rPr lang="en-US" b="1" dirty="0" err="1"/>
              <a:t>e.printStackTrace</a:t>
            </a:r>
            <a:r>
              <a:rPr lang="en-US" b="1" dirty="0"/>
              <a:t>();}  </a:t>
            </a:r>
          </a:p>
          <a:p>
            <a:r>
              <a:rPr lang="en-US" dirty="0"/>
              <a:t>    </a:t>
            </a:r>
            <a:r>
              <a:rPr lang="en-US" dirty="0" err="1"/>
              <a:t>out.print</a:t>
            </a:r>
            <a:r>
              <a:rPr lang="en-US" dirty="0"/>
              <a:t>(" to servlet");  </a:t>
            </a:r>
          </a:p>
          <a:p>
            <a:r>
              <a:rPr lang="en-US" dirty="0"/>
              <a:t>    </a:t>
            </a:r>
            <a:r>
              <a:rPr lang="en-US" dirty="0" err="1"/>
              <a:t>out.close</a:t>
            </a:r>
            <a:r>
              <a:rPr lang="en-US" dirty="0"/>
              <a:t>();  </a:t>
            </a:r>
          </a:p>
          <a:p>
            <a:r>
              <a:rPr lang="en-US" dirty="0"/>
              <a:t>    }  </a:t>
            </a:r>
          </a:p>
          <a:p>
            <a:r>
              <a:rPr lang="en-US" dirty="0"/>
              <a:t>  </a:t>
            </a:r>
          </a:p>
          <a:p>
            <a:r>
              <a:rPr lang="en-US" dirty="0"/>
              <a:t>}</a:t>
            </a:r>
          </a:p>
        </p:txBody>
      </p:sp>
      <p:sp>
        <p:nvSpPr>
          <p:cNvPr id="4" name="Date Placeholder 3"/>
          <p:cNvSpPr>
            <a:spLocks noGrp="1"/>
          </p:cNvSpPr>
          <p:nvPr>
            <p:ph type="dt" sz="half" idx="10"/>
          </p:nvPr>
        </p:nvSpPr>
        <p:spPr/>
        <p:txBody>
          <a:bodyPr/>
          <a:lstStyle/>
          <a:p>
            <a:fld id="{503DAE4C-4195-4704-B7C8-93860A1CBBB7}" type="datetime1">
              <a:rPr lang="en-US" smtClean="0"/>
              <a:t>9/7/2017</a:t>
            </a:fld>
            <a:endParaRPr lang="en-US"/>
          </a:p>
        </p:txBody>
      </p:sp>
      <p:sp>
        <p:nvSpPr>
          <p:cNvPr id="5" name="Footer Placeholder 4"/>
          <p:cNvSpPr>
            <a:spLocks noGrp="1"/>
          </p:cNvSpPr>
          <p:nvPr>
            <p:ph type="ftr" sz="quarter" idx="11"/>
          </p:nvPr>
        </p:nvSpPr>
        <p:spPr/>
        <p:txBody>
          <a:bodyPr/>
          <a:lstStyle/>
          <a:p>
            <a:r>
              <a:rPr lang="en-US" smtClean="0"/>
              <a:t>Presented by MangaRao</a:t>
            </a:r>
            <a:endParaRPr lang="en-US"/>
          </a:p>
        </p:txBody>
      </p:sp>
      <p:sp>
        <p:nvSpPr>
          <p:cNvPr id="6" name="Slide Number Placeholder 5"/>
          <p:cNvSpPr>
            <a:spLocks noGrp="1"/>
          </p:cNvSpPr>
          <p:nvPr>
            <p:ph type="sldNum" sz="quarter" idx="12"/>
          </p:nvPr>
        </p:nvSpPr>
        <p:spPr/>
        <p:txBody>
          <a:bodyPr/>
          <a:lstStyle/>
          <a:p>
            <a:fld id="{35BFF406-3737-46B9-A376-2F6246C6C410}" type="slidenum">
              <a:rPr lang="en-US" smtClean="0"/>
              <a:t>290</a:t>
            </a:fld>
            <a:endParaRPr lang="en-US"/>
          </a:p>
        </p:txBody>
      </p:sp>
    </p:spTree>
    <p:extLst>
      <p:ext uri="{BB962C8B-B14F-4D97-AF65-F5344CB8AC3E}">
        <p14:creationId xmlns:p14="http://schemas.microsoft.com/office/powerpoint/2010/main" val="1269273641"/>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buNone/>
            </a:pPr>
            <a:r>
              <a:rPr lang="en-US" dirty="0"/>
              <a:t>if we have implemented single thread means only one instance is going handle one request at a time no two thread will </a:t>
            </a:r>
            <a:r>
              <a:rPr lang="en-US" dirty="0">
                <a:solidFill>
                  <a:srgbClr val="FF0000"/>
                </a:solidFill>
              </a:rPr>
              <a:t>concurrently execute service method of the servlet.</a:t>
            </a:r>
            <a:r>
              <a:rPr lang="en-US" dirty="0"/>
              <a:t/>
            </a:r>
            <a:br>
              <a:rPr lang="en-US" dirty="0"/>
            </a:br>
            <a:endParaRPr lang="en-US" dirty="0" smtClean="0"/>
          </a:p>
          <a:p>
            <a:pPr marL="0" indent="0">
              <a:buNone/>
            </a:pPr>
            <a:r>
              <a:rPr lang="en-US" dirty="0"/>
              <a:t>if we have implemented single thread means only one instance is going handle one request at a time no two thread will concurrently execute service method of the servlet.</a:t>
            </a:r>
            <a:br>
              <a:rPr lang="en-US" dirty="0"/>
            </a:br>
            <a:endParaRPr lang="en-US" dirty="0"/>
          </a:p>
        </p:txBody>
      </p:sp>
      <p:sp>
        <p:nvSpPr>
          <p:cNvPr id="4" name="Date Placeholder 3"/>
          <p:cNvSpPr>
            <a:spLocks noGrp="1"/>
          </p:cNvSpPr>
          <p:nvPr>
            <p:ph type="dt" sz="half" idx="10"/>
          </p:nvPr>
        </p:nvSpPr>
        <p:spPr/>
        <p:txBody>
          <a:bodyPr/>
          <a:lstStyle/>
          <a:p>
            <a:fld id="{503DAE4C-4195-4704-B7C8-93860A1CBBB7}" type="datetime1">
              <a:rPr lang="en-US" smtClean="0"/>
              <a:t>9/7/2017</a:t>
            </a:fld>
            <a:endParaRPr lang="en-US"/>
          </a:p>
        </p:txBody>
      </p:sp>
      <p:sp>
        <p:nvSpPr>
          <p:cNvPr id="5" name="Footer Placeholder 4"/>
          <p:cNvSpPr>
            <a:spLocks noGrp="1"/>
          </p:cNvSpPr>
          <p:nvPr>
            <p:ph type="ftr" sz="quarter" idx="11"/>
          </p:nvPr>
        </p:nvSpPr>
        <p:spPr/>
        <p:txBody>
          <a:bodyPr/>
          <a:lstStyle/>
          <a:p>
            <a:r>
              <a:rPr lang="en-US" smtClean="0"/>
              <a:t>Presented by MangaRao</a:t>
            </a:r>
            <a:endParaRPr lang="en-US"/>
          </a:p>
        </p:txBody>
      </p:sp>
      <p:sp>
        <p:nvSpPr>
          <p:cNvPr id="6" name="Slide Number Placeholder 5"/>
          <p:cNvSpPr>
            <a:spLocks noGrp="1"/>
          </p:cNvSpPr>
          <p:nvPr>
            <p:ph type="sldNum" sz="quarter" idx="12"/>
          </p:nvPr>
        </p:nvSpPr>
        <p:spPr/>
        <p:txBody>
          <a:bodyPr/>
          <a:lstStyle/>
          <a:p>
            <a:fld id="{35BFF406-3737-46B9-A376-2F6246C6C410}" type="slidenum">
              <a:rPr lang="en-US" smtClean="0"/>
              <a:t>291</a:t>
            </a:fld>
            <a:endParaRPr lang="en-US"/>
          </a:p>
        </p:txBody>
      </p:sp>
    </p:spTree>
    <p:extLst>
      <p:ext uri="{BB962C8B-B14F-4D97-AF65-F5344CB8AC3E}">
        <p14:creationId xmlns:p14="http://schemas.microsoft.com/office/powerpoint/2010/main" val="1608127720"/>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How can we create deadlock condition on our servlet? </a:t>
            </a:r>
            <a:endParaRPr lang="en-US" dirty="0"/>
          </a:p>
        </p:txBody>
      </p:sp>
      <p:sp>
        <p:nvSpPr>
          <p:cNvPr id="3" name="Content Placeholder 2"/>
          <p:cNvSpPr>
            <a:spLocks noGrp="1"/>
          </p:cNvSpPr>
          <p:nvPr>
            <p:ph idx="1"/>
          </p:nvPr>
        </p:nvSpPr>
        <p:spPr/>
        <p:txBody>
          <a:bodyPr/>
          <a:lstStyle/>
          <a:p>
            <a:pPr marL="0" indent="0">
              <a:buNone/>
            </a:pPr>
            <a:r>
              <a:rPr lang="en-US" dirty="0" err="1" smtClean="0"/>
              <a:t>Ans</a:t>
            </a:r>
            <a:r>
              <a:rPr lang="en-US" dirty="0"/>
              <a:t>: one simple way to call </a:t>
            </a:r>
            <a:r>
              <a:rPr lang="en-US" dirty="0" err="1"/>
              <a:t>doPost</a:t>
            </a:r>
            <a:r>
              <a:rPr lang="en-US" dirty="0"/>
              <a:t>() method inside </a:t>
            </a:r>
            <a:r>
              <a:rPr lang="en-US" dirty="0" err="1"/>
              <a:t>doGet</a:t>
            </a:r>
            <a:r>
              <a:rPr lang="en-US" dirty="0"/>
              <a:t>() and </a:t>
            </a:r>
            <a:r>
              <a:rPr lang="en-US" dirty="0" err="1"/>
              <a:t>doGet</a:t>
            </a:r>
            <a:r>
              <a:rPr lang="en-US" dirty="0"/>
              <a:t>()method inside </a:t>
            </a:r>
            <a:r>
              <a:rPr lang="en-US" dirty="0" err="1"/>
              <a:t>doPost</a:t>
            </a:r>
            <a:r>
              <a:rPr lang="en-US" dirty="0"/>
              <a:t>() it will create deadlock situation for a servlet. </a:t>
            </a:r>
          </a:p>
        </p:txBody>
      </p:sp>
      <p:sp>
        <p:nvSpPr>
          <p:cNvPr id="4" name="Date Placeholder 3"/>
          <p:cNvSpPr>
            <a:spLocks noGrp="1"/>
          </p:cNvSpPr>
          <p:nvPr>
            <p:ph type="dt" sz="half" idx="10"/>
          </p:nvPr>
        </p:nvSpPr>
        <p:spPr/>
        <p:txBody>
          <a:bodyPr/>
          <a:lstStyle/>
          <a:p>
            <a:fld id="{503DAE4C-4195-4704-B7C8-93860A1CBBB7}" type="datetime1">
              <a:rPr lang="en-US" smtClean="0"/>
              <a:t>9/7/2017</a:t>
            </a:fld>
            <a:endParaRPr lang="en-US"/>
          </a:p>
        </p:txBody>
      </p:sp>
      <p:sp>
        <p:nvSpPr>
          <p:cNvPr id="5" name="Footer Placeholder 4"/>
          <p:cNvSpPr>
            <a:spLocks noGrp="1"/>
          </p:cNvSpPr>
          <p:nvPr>
            <p:ph type="ftr" sz="quarter" idx="11"/>
          </p:nvPr>
        </p:nvSpPr>
        <p:spPr/>
        <p:txBody>
          <a:bodyPr/>
          <a:lstStyle/>
          <a:p>
            <a:r>
              <a:rPr lang="en-US" smtClean="0"/>
              <a:t>Presented by MangaRao</a:t>
            </a:r>
            <a:endParaRPr lang="en-US"/>
          </a:p>
        </p:txBody>
      </p:sp>
      <p:sp>
        <p:nvSpPr>
          <p:cNvPr id="6" name="Slide Number Placeholder 5"/>
          <p:cNvSpPr>
            <a:spLocks noGrp="1"/>
          </p:cNvSpPr>
          <p:nvPr>
            <p:ph type="sldNum" sz="quarter" idx="12"/>
          </p:nvPr>
        </p:nvSpPr>
        <p:spPr/>
        <p:txBody>
          <a:bodyPr/>
          <a:lstStyle/>
          <a:p>
            <a:fld id="{35BFF406-3737-46B9-A376-2F6246C6C410}" type="slidenum">
              <a:rPr lang="en-US" smtClean="0"/>
              <a:t>292</a:t>
            </a:fld>
            <a:endParaRPr lang="en-US"/>
          </a:p>
        </p:txBody>
      </p:sp>
    </p:spTree>
    <p:extLst>
      <p:ext uri="{BB962C8B-B14F-4D97-AF65-F5344CB8AC3E}">
        <p14:creationId xmlns:p14="http://schemas.microsoft.com/office/powerpoint/2010/main" val="2191733763"/>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How can we achieve transport layer security for our web application?</a:t>
            </a:r>
          </a:p>
        </p:txBody>
      </p:sp>
      <p:sp>
        <p:nvSpPr>
          <p:cNvPr id="3" name="Content Placeholder 2"/>
          <p:cNvSpPr>
            <a:spLocks noGrp="1"/>
          </p:cNvSpPr>
          <p:nvPr>
            <p:ph idx="1"/>
          </p:nvPr>
        </p:nvSpPr>
        <p:spPr/>
        <p:txBody>
          <a:bodyPr/>
          <a:lstStyle/>
          <a:p>
            <a:r>
              <a:rPr lang="en-US" dirty="0"/>
              <a:t>We can configure our servlet container to use SSL for message communication over the network. To configure SSL on Tomcat, we need a digital certificate that can be created using Java </a:t>
            </a:r>
            <a:r>
              <a:rPr lang="en-US" dirty="0" err="1"/>
              <a:t>keytool</a:t>
            </a:r>
            <a:r>
              <a:rPr lang="en-US" dirty="0"/>
              <a:t> for development environment. For production environment, you should get the digital certificate from SSL certificate providers, for example, Verisign or Entrust.</a:t>
            </a:r>
          </a:p>
        </p:txBody>
      </p:sp>
      <p:sp>
        <p:nvSpPr>
          <p:cNvPr id="4" name="Date Placeholder 3"/>
          <p:cNvSpPr>
            <a:spLocks noGrp="1"/>
          </p:cNvSpPr>
          <p:nvPr>
            <p:ph type="dt" sz="half" idx="10"/>
          </p:nvPr>
        </p:nvSpPr>
        <p:spPr/>
        <p:txBody>
          <a:bodyPr/>
          <a:lstStyle/>
          <a:p>
            <a:fld id="{503DAE4C-4195-4704-B7C8-93860A1CBBB7}" type="datetime1">
              <a:rPr lang="en-US" smtClean="0"/>
              <a:t>9/7/2017</a:t>
            </a:fld>
            <a:endParaRPr lang="en-US"/>
          </a:p>
        </p:txBody>
      </p:sp>
      <p:sp>
        <p:nvSpPr>
          <p:cNvPr id="5" name="Footer Placeholder 4"/>
          <p:cNvSpPr>
            <a:spLocks noGrp="1"/>
          </p:cNvSpPr>
          <p:nvPr>
            <p:ph type="ftr" sz="quarter" idx="11"/>
          </p:nvPr>
        </p:nvSpPr>
        <p:spPr/>
        <p:txBody>
          <a:bodyPr/>
          <a:lstStyle/>
          <a:p>
            <a:r>
              <a:rPr lang="en-US" smtClean="0"/>
              <a:t>Presented by MangaRao</a:t>
            </a:r>
            <a:endParaRPr lang="en-US"/>
          </a:p>
        </p:txBody>
      </p:sp>
      <p:sp>
        <p:nvSpPr>
          <p:cNvPr id="6" name="Slide Number Placeholder 5"/>
          <p:cNvSpPr>
            <a:spLocks noGrp="1"/>
          </p:cNvSpPr>
          <p:nvPr>
            <p:ph type="sldNum" sz="quarter" idx="12"/>
          </p:nvPr>
        </p:nvSpPr>
        <p:spPr/>
        <p:txBody>
          <a:bodyPr/>
          <a:lstStyle/>
          <a:p>
            <a:fld id="{35BFF406-3737-46B9-A376-2F6246C6C410}" type="slidenum">
              <a:rPr lang="en-US" smtClean="0"/>
              <a:t>293</a:t>
            </a:fld>
            <a:endParaRPr lang="en-US"/>
          </a:p>
        </p:txBody>
      </p:sp>
    </p:spTree>
    <p:extLst>
      <p:ext uri="{BB962C8B-B14F-4D97-AF65-F5344CB8AC3E}">
        <p14:creationId xmlns:p14="http://schemas.microsoft.com/office/powerpoint/2010/main" val="247296977"/>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Steps to Configure SSL on Tomcat and Setup Auto Redirect from HTTP to HTTPS</a:t>
            </a:r>
            <a:br>
              <a:rPr lang="en-US" b="1" dirty="0"/>
            </a:br>
            <a:endParaRPr lang="en-US" dirty="0"/>
          </a:p>
        </p:txBody>
      </p:sp>
      <p:sp>
        <p:nvSpPr>
          <p:cNvPr id="3" name="Content Placeholder 2"/>
          <p:cNvSpPr>
            <a:spLocks noGrp="1"/>
          </p:cNvSpPr>
          <p:nvPr>
            <p:ph idx="1"/>
          </p:nvPr>
        </p:nvSpPr>
        <p:spPr/>
        <p:txBody>
          <a:bodyPr/>
          <a:lstStyle/>
          <a:p>
            <a:r>
              <a:rPr lang="en-US" b="1" dirty="0"/>
              <a:t>Secured Socket Layer (SSL)</a:t>
            </a:r>
            <a:r>
              <a:rPr lang="en-US" dirty="0"/>
              <a:t> is the cryptography protocol to provide message security over the internet. It works on the notion of Private and Public keys and messages are encrypted before sending it over the network. To configure SSL on Tomcat, we need a digital certificate that can be created using Java </a:t>
            </a:r>
            <a:r>
              <a:rPr lang="en-US" i="1" dirty="0" err="1"/>
              <a:t>keytool</a:t>
            </a:r>
            <a:r>
              <a:rPr lang="en-US" dirty="0"/>
              <a:t> for development environment. For production environment, you should get the digital certificate from SSL certificate providers, for example, Verisign or Entrust.</a:t>
            </a:r>
          </a:p>
          <a:p>
            <a:r>
              <a:rPr lang="en-US" dirty="0"/>
              <a:t>Follow below </a:t>
            </a:r>
            <a:r>
              <a:rPr lang="en-US" dirty="0" smtClean="0"/>
              <a:t>steps</a:t>
            </a:r>
            <a:endParaRPr lang="en-US" dirty="0"/>
          </a:p>
        </p:txBody>
      </p:sp>
      <p:sp>
        <p:nvSpPr>
          <p:cNvPr id="4" name="Date Placeholder 3"/>
          <p:cNvSpPr>
            <a:spLocks noGrp="1"/>
          </p:cNvSpPr>
          <p:nvPr>
            <p:ph type="dt" sz="half" idx="10"/>
          </p:nvPr>
        </p:nvSpPr>
        <p:spPr/>
        <p:txBody>
          <a:bodyPr/>
          <a:lstStyle/>
          <a:p>
            <a:fld id="{503DAE4C-4195-4704-B7C8-93860A1CBBB7}" type="datetime1">
              <a:rPr lang="en-US" smtClean="0"/>
              <a:t>9/7/2017</a:t>
            </a:fld>
            <a:endParaRPr lang="en-US"/>
          </a:p>
        </p:txBody>
      </p:sp>
      <p:sp>
        <p:nvSpPr>
          <p:cNvPr id="5" name="Footer Placeholder 4"/>
          <p:cNvSpPr>
            <a:spLocks noGrp="1"/>
          </p:cNvSpPr>
          <p:nvPr>
            <p:ph type="ftr" sz="quarter" idx="11"/>
          </p:nvPr>
        </p:nvSpPr>
        <p:spPr/>
        <p:txBody>
          <a:bodyPr/>
          <a:lstStyle/>
          <a:p>
            <a:r>
              <a:rPr lang="en-US" smtClean="0"/>
              <a:t>Presented by MangaRao</a:t>
            </a:r>
            <a:endParaRPr lang="en-US"/>
          </a:p>
        </p:txBody>
      </p:sp>
      <p:sp>
        <p:nvSpPr>
          <p:cNvPr id="6" name="Slide Number Placeholder 5"/>
          <p:cNvSpPr>
            <a:spLocks noGrp="1"/>
          </p:cNvSpPr>
          <p:nvPr>
            <p:ph type="sldNum" sz="quarter" idx="12"/>
          </p:nvPr>
        </p:nvSpPr>
        <p:spPr/>
        <p:txBody>
          <a:bodyPr/>
          <a:lstStyle/>
          <a:p>
            <a:fld id="{35BFF406-3737-46B9-A376-2F6246C6C410}" type="slidenum">
              <a:rPr lang="en-US" smtClean="0"/>
              <a:t>294</a:t>
            </a:fld>
            <a:endParaRPr lang="en-US"/>
          </a:p>
        </p:txBody>
      </p:sp>
    </p:spTree>
    <p:extLst>
      <p:ext uri="{BB962C8B-B14F-4D97-AF65-F5344CB8AC3E}">
        <p14:creationId xmlns:p14="http://schemas.microsoft.com/office/powerpoint/2010/main" val="2694989393"/>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8427" y="0"/>
            <a:ext cx="8596668" cy="1603948"/>
          </a:xfrm>
        </p:spPr>
        <p:txBody>
          <a:bodyPr>
            <a:normAutofit fontScale="90000"/>
          </a:bodyPr>
          <a:lstStyle/>
          <a:p>
            <a:r>
              <a:rPr lang="en-US" dirty="0" smtClean="0"/>
              <a:t>1. Create Digital certificate</a:t>
            </a:r>
            <a:r>
              <a:rPr lang="en-US" sz="2000" dirty="0" smtClean="0"/>
              <a:t/>
            </a:r>
            <a:br>
              <a:rPr lang="en-US" sz="2000" dirty="0" smtClean="0"/>
            </a:br>
            <a:r>
              <a:rPr lang="en-US" sz="2000" dirty="0" smtClean="0"/>
              <a:t/>
            </a:r>
            <a:br>
              <a:rPr lang="en-US" sz="2000" dirty="0" smtClean="0"/>
            </a:br>
            <a:r>
              <a:rPr lang="en-US" sz="2000" dirty="0" smtClean="0"/>
              <a:t>I </a:t>
            </a:r>
            <a:r>
              <a:rPr lang="en-US" sz="2000" dirty="0"/>
              <a:t>have </a:t>
            </a:r>
            <a:r>
              <a:rPr lang="en-US" sz="2000" dirty="0" smtClean="0"/>
              <a:t>entered password “password” </a:t>
            </a:r>
            <a:r>
              <a:rPr lang="en-US" sz="2000" dirty="0"/>
              <a:t>for </a:t>
            </a:r>
            <a:r>
              <a:rPr lang="en-US" sz="2000" dirty="0" err="1"/>
              <a:t>keystore</a:t>
            </a:r>
            <a:r>
              <a:rPr lang="en-US" sz="2000" dirty="0"/>
              <a:t> and key but you can use whatever you want.</a:t>
            </a:r>
            <a:br>
              <a:rPr lang="en-US" sz="2000" dirty="0"/>
            </a:br>
            <a:endParaRPr lang="en-US" dirty="0"/>
          </a:p>
        </p:txBody>
      </p:sp>
      <p:pic>
        <p:nvPicPr>
          <p:cNvPr id="7" name="Content Placeholder 6"/>
          <p:cNvPicPr>
            <a:picLocks noGrp="1" noChangeAspect="1"/>
          </p:cNvPicPr>
          <p:nvPr>
            <p:ph idx="1"/>
          </p:nvPr>
        </p:nvPicPr>
        <p:blipFill>
          <a:blip r:embed="rId2"/>
          <a:stretch>
            <a:fillRect/>
          </a:stretch>
        </p:blipFill>
        <p:spPr>
          <a:xfrm>
            <a:off x="808427" y="1962964"/>
            <a:ext cx="9889814" cy="4045833"/>
          </a:xfrm>
          <a:prstGeom prst="rect">
            <a:avLst/>
          </a:prstGeom>
        </p:spPr>
      </p:pic>
      <p:sp>
        <p:nvSpPr>
          <p:cNvPr id="4" name="Date Placeholder 3"/>
          <p:cNvSpPr>
            <a:spLocks noGrp="1"/>
          </p:cNvSpPr>
          <p:nvPr>
            <p:ph type="dt" sz="half" idx="10"/>
          </p:nvPr>
        </p:nvSpPr>
        <p:spPr/>
        <p:txBody>
          <a:bodyPr/>
          <a:lstStyle/>
          <a:p>
            <a:fld id="{503DAE4C-4195-4704-B7C8-93860A1CBBB7}" type="datetime1">
              <a:rPr lang="en-US" smtClean="0"/>
              <a:t>9/7/2017</a:t>
            </a:fld>
            <a:endParaRPr lang="en-US"/>
          </a:p>
        </p:txBody>
      </p:sp>
      <p:sp>
        <p:nvSpPr>
          <p:cNvPr id="5" name="Footer Placeholder 4"/>
          <p:cNvSpPr>
            <a:spLocks noGrp="1"/>
          </p:cNvSpPr>
          <p:nvPr>
            <p:ph type="ftr" sz="quarter" idx="11"/>
          </p:nvPr>
        </p:nvSpPr>
        <p:spPr/>
        <p:txBody>
          <a:bodyPr/>
          <a:lstStyle/>
          <a:p>
            <a:r>
              <a:rPr lang="en-US" smtClean="0"/>
              <a:t>Presented by MangaRao</a:t>
            </a:r>
            <a:endParaRPr lang="en-US"/>
          </a:p>
        </p:txBody>
      </p:sp>
      <p:sp>
        <p:nvSpPr>
          <p:cNvPr id="6" name="Slide Number Placeholder 5"/>
          <p:cNvSpPr>
            <a:spLocks noGrp="1"/>
          </p:cNvSpPr>
          <p:nvPr>
            <p:ph type="sldNum" sz="quarter" idx="12"/>
          </p:nvPr>
        </p:nvSpPr>
        <p:spPr/>
        <p:txBody>
          <a:bodyPr/>
          <a:lstStyle/>
          <a:p>
            <a:fld id="{35BFF406-3737-46B9-A376-2F6246C6C410}" type="slidenum">
              <a:rPr lang="en-US" smtClean="0"/>
              <a:t>295</a:t>
            </a:fld>
            <a:endParaRPr lang="en-US"/>
          </a:p>
        </p:txBody>
      </p:sp>
    </p:spTree>
    <p:extLst>
      <p:ext uri="{BB962C8B-B14F-4D97-AF65-F5344CB8AC3E}">
        <p14:creationId xmlns:p14="http://schemas.microsoft.com/office/powerpoint/2010/main" val="602160220"/>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Now our digital certificate is ready and next step is to enable HTTPS communication port in tomcat and set it to use our digital certificate for providing SSL support.</a:t>
            </a:r>
          </a:p>
        </p:txBody>
      </p:sp>
      <p:sp>
        <p:nvSpPr>
          <p:cNvPr id="4" name="Date Placeholder 3"/>
          <p:cNvSpPr>
            <a:spLocks noGrp="1"/>
          </p:cNvSpPr>
          <p:nvPr>
            <p:ph type="dt" sz="half" idx="10"/>
          </p:nvPr>
        </p:nvSpPr>
        <p:spPr/>
        <p:txBody>
          <a:bodyPr/>
          <a:lstStyle/>
          <a:p>
            <a:fld id="{503DAE4C-4195-4704-B7C8-93860A1CBBB7}" type="datetime1">
              <a:rPr lang="en-US" smtClean="0"/>
              <a:t>9/7/2017</a:t>
            </a:fld>
            <a:endParaRPr lang="en-US"/>
          </a:p>
        </p:txBody>
      </p:sp>
      <p:sp>
        <p:nvSpPr>
          <p:cNvPr id="5" name="Footer Placeholder 4"/>
          <p:cNvSpPr>
            <a:spLocks noGrp="1"/>
          </p:cNvSpPr>
          <p:nvPr>
            <p:ph type="ftr" sz="quarter" idx="11"/>
          </p:nvPr>
        </p:nvSpPr>
        <p:spPr/>
        <p:txBody>
          <a:bodyPr/>
          <a:lstStyle/>
          <a:p>
            <a:r>
              <a:rPr lang="en-US" smtClean="0"/>
              <a:t>Presented by MangaRao</a:t>
            </a:r>
            <a:endParaRPr lang="en-US"/>
          </a:p>
        </p:txBody>
      </p:sp>
      <p:sp>
        <p:nvSpPr>
          <p:cNvPr id="6" name="Slide Number Placeholder 5"/>
          <p:cNvSpPr>
            <a:spLocks noGrp="1"/>
          </p:cNvSpPr>
          <p:nvPr>
            <p:ph type="sldNum" sz="quarter" idx="12"/>
          </p:nvPr>
        </p:nvSpPr>
        <p:spPr/>
        <p:txBody>
          <a:bodyPr/>
          <a:lstStyle/>
          <a:p>
            <a:fld id="{35BFF406-3737-46B9-A376-2F6246C6C410}" type="slidenum">
              <a:rPr lang="en-US" smtClean="0"/>
              <a:t>296</a:t>
            </a:fld>
            <a:endParaRPr lang="en-US"/>
          </a:p>
        </p:txBody>
      </p:sp>
    </p:spTree>
    <p:extLst>
      <p:ext uri="{BB962C8B-B14F-4D97-AF65-F5344CB8AC3E}">
        <p14:creationId xmlns:p14="http://schemas.microsoft.com/office/powerpoint/2010/main" val="2197238476"/>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2) Tomcat HTTPS – Enable HTTPS</a:t>
            </a:r>
            <a:r>
              <a:rPr lang="en-US" b="1" dirty="0"/>
              <a:t/>
            </a:r>
            <a:br>
              <a:rPr lang="en-US" b="1" dirty="0"/>
            </a:br>
            <a:endParaRPr lang="en-US" dirty="0"/>
          </a:p>
        </p:txBody>
      </p:sp>
      <p:sp>
        <p:nvSpPr>
          <p:cNvPr id="3" name="Content Placeholder 2"/>
          <p:cNvSpPr>
            <a:spLocks noGrp="1"/>
          </p:cNvSpPr>
          <p:nvPr>
            <p:ph idx="1"/>
          </p:nvPr>
        </p:nvSpPr>
        <p:spPr/>
        <p:txBody>
          <a:bodyPr>
            <a:normAutofit/>
          </a:bodyPr>
          <a:lstStyle/>
          <a:p>
            <a:r>
              <a:rPr lang="en-US" dirty="0" smtClean="0"/>
              <a:t>To </a:t>
            </a:r>
            <a:r>
              <a:rPr lang="en-US" dirty="0"/>
              <a:t>enable SSL open ~</a:t>
            </a:r>
            <a:r>
              <a:rPr lang="en-US" dirty="0" err="1"/>
              <a:t>Tomcat_Installation</a:t>
            </a:r>
            <a:r>
              <a:rPr lang="en-US" dirty="0"/>
              <a:t>/</a:t>
            </a:r>
            <a:r>
              <a:rPr lang="en-US" dirty="0" err="1"/>
              <a:t>conf</a:t>
            </a:r>
            <a:r>
              <a:rPr lang="en-US" dirty="0"/>
              <a:t>/server.xml file and uncomment following line</a:t>
            </a:r>
            <a:r>
              <a:rPr lang="en-US" dirty="0" smtClean="0"/>
              <a:t>:</a:t>
            </a:r>
          </a:p>
          <a:p>
            <a:r>
              <a:rPr lang="en-US" dirty="0" smtClean="0"/>
              <a:t>&lt;</a:t>
            </a:r>
            <a:r>
              <a:rPr lang="en-US" dirty="0"/>
              <a:t>Connector port="</a:t>
            </a:r>
            <a:r>
              <a:rPr lang="en-US" dirty="0">
                <a:solidFill>
                  <a:srgbClr val="FF0000"/>
                </a:solidFill>
              </a:rPr>
              <a:t>8443</a:t>
            </a:r>
            <a:r>
              <a:rPr lang="en-US" dirty="0"/>
              <a:t>" </a:t>
            </a:r>
            <a:r>
              <a:rPr lang="en-US" dirty="0" err="1"/>
              <a:t>maxHttpHeaderSize</a:t>
            </a:r>
            <a:r>
              <a:rPr lang="en-US" dirty="0"/>
              <a:t>="8192"</a:t>
            </a:r>
          </a:p>
          <a:p>
            <a:r>
              <a:rPr lang="en-US" dirty="0"/>
              <a:t>               </a:t>
            </a:r>
            <a:r>
              <a:rPr lang="en-US" dirty="0" err="1"/>
              <a:t>maxThreads</a:t>
            </a:r>
            <a:r>
              <a:rPr lang="en-US" dirty="0"/>
              <a:t>="150" </a:t>
            </a:r>
            <a:r>
              <a:rPr lang="en-US" dirty="0" err="1"/>
              <a:t>minSpareThreads</a:t>
            </a:r>
            <a:r>
              <a:rPr lang="en-US" dirty="0"/>
              <a:t>="25" </a:t>
            </a:r>
            <a:r>
              <a:rPr lang="en-US" dirty="0" err="1"/>
              <a:t>maxSpareThreads</a:t>
            </a:r>
            <a:r>
              <a:rPr lang="en-US" dirty="0"/>
              <a:t>="75"</a:t>
            </a:r>
          </a:p>
          <a:p>
            <a:r>
              <a:rPr lang="en-US" dirty="0"/>
              <a:t>               </a:t>
            </a:r>
            <a:r>
              <a:rPr lang="en-US" dirty="0" err="1"/>
              <a:t>enableLookups</a:t>
            </a:r>
            <a:r>
              <a:rPr lang="en-US" dirty="0"/>
              <a:t>="false" </a:t>
            </a:r>
            <a:r>
              <a:rPr lang="en-US" dirty="0" err="1"/>
              <a:t>disableUploadTimeout</a:t>
            </a:r>
            <a:r>
              <a:rPr lang="en-US" dirty="0"/>
              <a:t>="true"</a:t>
            </a:r>
          </a:p>
          <a:p>
            <a:r>
              <a:rPr lang="en-US" dirty="0"/>
              <a:t>               </a:t>
            </a:r>
            <a:r>
              <a:rPr lang="en-US" dirty="0" err="1"/>
              <a:t>acceptCount</a:t>
            </a:r>
            <a:r>
              <a:rPr lang="en-US" dirty="0"/>
              <a:t>="100" scheme="https" secure="true"</a:t>
            </a:r>
          </a:p>
          <a:p>
            <a:r>
              <a:rPr lang="en-US" dirty="0"/>
              <a:t>               </a:t>
            </a:r>
            <a:r>
              <a:rPr lang="en-US" dirty="0" err="1"/>
              <a:t>keystoreFile</a:t>
            </a:r>
            <a:r>
              <a:rPr lang="en-US" dirty="0"/>
              <a:t>="/</a:t>
            </a:r>
            <a:r>
              <a:rPr lang="en-US" dirty="0" smtClean="0"/>
              <a:t>Users/manga/tomcat/</a:t>
            </a:r>
            <a:r>
              <a:rPr lang="en-US" dirty="0" err="1" smtClean="0"/>
              <a:t>conf</a:t>
            </a:r>
            <a:r>
              <a:rPr lang="en-US" dirty="0" smtClean="0"/>
              <a:t>/</a:t>
            </a:r>
            <a:r>
              <a:rPr lang="en-US" dirty="0" err="1" smtClean="0"/>
              <a:t>mycertificate.cert</a:t>
            </a:r>
            <a:r>
              <a:rPr lang="en-US" dirty="0"/>
              <a:t>"</a:t>
            </a:r>
          </a:p>
          <a:p>
            <a:r>
              <a:rPr lang="en-US" dirty="0"/>
              <a:t>	       </a:t>
            </a:r>
            <a:r>
              <a:rPr lang="en-US" dirty="0" err="1"/>
              <a:t>clientAuth</a:t>
            </a:r>
            <a:r>
              <a:rPr lang="en-US" dirty="0"/>
              <a:t>="false" </a:t>
            </a:r>
            <a:r>
              <a:rPr lang="en-US" dirty="0" err="1" smtClean="0"/>
              <a:t>sslProtocol</a:t>
            </a:r>
            <a:r>
              <a:rPr lang="en-US" dirty="0"/>
              <a:t>="TLS" </a:t>
            </a:r>
            <a:r>
              <a:rPr lang="en-US" dirty="0" smtClean="0"/>
              <a:t>/&gt;</a:t>
            </a:r>
          </a:p>
          <a:p>
            <a:endParaRPr lang="en-US" dirty="0"/>
          </a:p>
          <a:p>
            <a:r>
              <a:rPr lang="en-US" dirty="0" smtClean="0">
                <a:solidFill>
                  <a:srgbClr val="FF0000"/>
                </a:solidFill>
              </a:rPr>
              <a:t>Note: </a:t>
            </a:r>
            <a:r>
              <a:rPr lang="en-US" dirty="0" err="1" smtClean="0"/>
              <a:t>keystoreFile</a:t>
            </a:r>
            <a:r>
              <a:rPr lang="en-US" dirty="0" smtClean="0"/>
              <a:t> – mention path of the digital certificate file</a:t>
            </a:r>
            <a:endParaRPr lang="en-US" dirty="0"/>
          </a:p>
        </p:txBody>
      </p:sp>
      <p:sp>
        <p:nvSpPr>
          <p:cNvPr id="4" name="Date Placeholder 3"/>
          <p:cNvSpPr>
            <a:spLocks noGrp="1"/>
          </p:cNvSpPr>
          <p:nvPr>
            <p:ph type="dt" sz="half" idx="10"/>
          </p:nvPr>
        </p:nvSpPr>
        <p:spPr/>
        <p:txBody>
          <a:bodyPr/>
          <a:lstStyle/>
          <a:p>
            <a:fld id="{503DAE4C-4195-4704-B7C8-93860A1CBBB7}" type="datetime1">
              <a:rPr lang="en-US" smtClean="0"/>
              <a:t>9/7/2017</a:t>
            </a:fld>
            <a:endParaRPr lang="en-US"/>
          </a:p>
        </p:txBody>
      </p:sp>
      <p:sp>
        <p:nvSpPr>
          <p:cNvPr id="5" name="Footer Placeholder 4"/>
          <p:cNvSpPr>
            <a:spLocks noGrp="1"/>
          </p:cNvSpPr>
          <p:nvPr>
            <p:ph type="ftr" sz="quarter" idx="11"/>
          </p:nvPr>
        </p:nvSpPr>
        <p:spPr/>
        <p:txBody>
          <a:bodyPr/>
          <a:lstStyle/>
          <a:p>
            <a:r>
              <a:rPr lang="en-US" smtClean="0"/>
              <a:t>Presented by MangaRao</a:t>
            </a:r>
            <a:endParaRPr lang="en-US"/>
          </a:p>
        </p:txBody>
      </p:sp>
      <p:sp>
        <p:nvSpPr>
          <p:cNvPr id="6" name="Slide Number Placeholder 5"/>
          <p:cNvSpPr>
            <a:spLocks noGrp="1"/>
          </p:cNvSpPr>
          <p:nvPr>
            <p:ph type="sldNum" sz="quarter" idx="12"/>
          </p:nvPr>
        </p:nvSpPr>
        <p:spPr/>
        <p:txBody>
          <a:bodyPr/>
          <a:lstStyle/>
          <a:p>
            <a:fld id="{35BFF406-3737-46B9-A376-2F6246C6C410}" type="slidenum">
              <a:rPr lang="en-US" smtClean="0"/>
              <a:t>297</a:t>
            </a:fld>
            <a:endParaRPr lang="en-US"/>
          </a:p>
        </p:txBody>
      </p:sp>
    </p:spTree>
    <p:extLst>
      <p:ext uri="{BB962C8B-B14F-4D97-AF65-F5344CB8AC3E}">
        <p14:creationId xmlns:p14="http://schemas.microsoft.com/office/powerpoint/2010/main" val="8729760"/>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Now restart tomcat and try to access any web application over https with port 8443.</a:t>
            </a:r>
          </a:p>
        </p:txBody>
      </p:sp>
      <p:sp>
        <p:nvSpPr>
          <p:cNvPr id="4" name="Date Placeholder 3"/>
          <p:cNvSpPr>
            <a:spLocks noGrp="1"/>
          </p:cNvSpPr>
          <p:nvPr>
            <p:ph type="dt" sz="half" idx="10"/>
          </p:nvPr>
        </p:nvSpPr>
        <p:spPr/>
        <p:txBody>
          <a:bodyPr/>
          <a:lstStyle/>
          <a:p>
            <a:fld id="{503DAE4C-4195-4704-B7C8-93860A1CBBB7}" type="datetime1">
              <a:rPr lang="en-US" smtClean="0"/>
              <a:t>9/7/2017</a:t>
            </a:fld>
            <a:endParaRPr lang="en-US"/>
          </a:p>
        </p:txBody>
      </p:sp>
      <p:sp>
        <p:nvSpPr>
          <p:cNvPr id="5" name="Footer Placeholder 4"/>
          <p:cNvSpPr>
            <a:spLocks noGrp="1"/>
          </p:cNvSpPr>
          <p:nvPr>
            <p:ph type="ftr" sz="quarter" idx="11"/>
          </p:nvPr>
        </p:nvSpPr>
        <p:spPr/>
        <p:txBody>
          <a:bodyPr/>
          <a:lstStyle/>
          <a:p>
            <a:r>
              <a:rPr lang="en-US" smtClean="0"/>
              <a:t>Presented by MangaRao</a:t>
            </a:r>
            <a:endParaRPr lang="en-US"/>
          </a:p>
        </p:txBody>
      </p:sp>
      <p:sp>
        <p:nvSpPr>
          <p:cNvPr id="6" name="Slide Number Placeholder 5"/>
          <p:cNvSpPr>
            <a:spLocks noGrp="1"/>
          </p:cNvSpPr>
          <p:nvPr>
            <p:ph type="sldNum" sz="quarter" idx="12"/>
          </p:nvPr>
        </p:nvSpPr>
        <p:spPr/>
        <p:txBody>
          <a:bodyPr/>
          <a:lstStyle/>
          <a:p>
            <a:fld id="{35BFF406-3737-46B9-A376-2F6246C6C410}" type="slidenum">
              <a:rPr lang="en-US" smtClean="0"/>
              <a:t>298</a:t>
            </a:fld>
            <a:endParaRPr lang="en-US"/>
          </a:p>
        </p:txBody>
      </p:sp>
      <p:pic>
        <p:nvPicPr>
          <p:cNvPr id="12290" name="Picture 2" descr="tomcat redirect http to https"/>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832894" y="2601119"/>
            <a:ext cx="4286250" cy="3000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1750380"/>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Tomcat Redirect HTTP to HTTPS</a:t>
            </a:r>
            <a:br>
              <a:rPr lang="en-US" b="1" dirty="0"/>
            </a:br>
            <a:endParaRPr lang="en-US" dirty="0"/>
          </a:p>
        </p:txBody>
      </p:sp>
      <p:sp>
        <p:nvSpPr>
          <p:cNvPr id="3" name="Content Placeholder 2"/>
          <p:cNvSpPr>
            <a:spLocks noGrp="1"/>
          </p:cNvSpPr>
          <p:nvPr>
            <p:ph idx="1"/>
          </p:nvPr>
        </p:nvSpPr>
        <p:spPr/>
        <p:txBody>
          <a:bodyPr/>
          <a:lstStyle/>
          <a:p>
            <a:r>
              <a:rPr lang="en-US" dirty="0"/>
              <a:t>So we can access any web application on both HTTP and HTTPS ports. We can set up tomcat to redirect all HTTP request to HTTPS port with some configurations</a:t>
            </a:r>
            <a:r>
              <a:rPr lang="en-US" dirty="0" smtClean="0"/>
              <a:t>.</a:t>
            </a:r>
          </a:p>
          <a:p>
            <a:r>
              <a:rPr lang="en-US" dirty="0" smtClean="0"/>
              <a:t>1) In </a:t>
            </a:r>
            <a:r>
              <a:rPr lang="en-US" dirty="0"/>
              <a:t>~</a:t>
            </a:r>
            <a:r>
              <a:rPr lang="en-US" dirty="0" err="1"/>
              <a:t>TomcatInstallation</a:t>
            </a:r>
            <a:r>
              <a:rPr lang="en-US" dirty="0"/>
              <a:t>/</a:t>
            </a:r>
            <a:r>
              <a:rPr lang="en-US" dirty="0" err="1"/>
              <a:t>conf</a:t>
            </a:r>
            <a:r>
              <a:rPr lang="en-US" dirty="0"/>
              <a:t>/</a:t>
            </a:r>
            <a:r>
              <a:rPr lang="en-US" dirty="0" err="1"/>
              <a:t>server.xmlFor</a:t>
            </a:r>
            <a:r>
              <a:rPr lang="en-US" dirty="0"/>
              <a:t> HTTP Connector, set the redirect port to the HTTPS connector port. It will look somewhat like this:</a:t>
            </a:r>
          </a:p>
          <a:p>
            <a:r>
              <a:rPr lang="en-US" dirty="0"/>
              <a:t>&lt;!-- Define a non-SSL HTTP/1.1 Connector on port 8080 --&gt;</a:t>
            </a:r>
          </a:p>
          <a:p>
            <a:r>
              <a:rPr lang="en-US" dirty="0"/>
              <a:t>    &lt;Connector port="8090" </a:t>
            </a:r>
            <a:r>
              <a:rPr lang="en-US" dirty="0" err="1"/>
              <a:t>maxHttpHeaderSize</a:t>
            </a:r>
            <a:r>
              <a:rPr lang="en-US" dirty="0"/>
              <a:t>="8192"</a:t>
            </a:r>
          </a:p>
          <a:p>
            <a:r>
              <a:rPr lang="en-US" dirty="0"/>
              <a:t>               </a:t>
            </a:r>
            <a:r>
              <a:rPr lang="en-US" dirty="0" err="1"/>
              <a:t>maxThreads</a:t>
            </a:r>
            <a:r>
              <a:rPr lang="en-US" dirty="0"/>
              <a:t>="150" </a:t>
            </a:r>
            <a:r>
              <a:rPr lang="en-US" dirty="0" err="1"/>
              <a:t>minSpareThreads</a:t>
            </a:r>
            <a:r>
              <a:rPr lang="en-US" dirty="0"/>
              <a:t>="25" </a:t>
            </a:r>
            <a:r>
              <a:rPr lang="en-US" dirty="0" err="1"/>
              <a:t>maxSpareThreads</a:t>
            </a:r>
            <a:r>
              <a:rPr lang="en-US" dirty="0"/>
              <a:t>="75"</a:t>
            </a:r>
          </a:p>
          <a:p>
            <a:r>
              <a:rPr lang="en-US" dirty="0"/>
              <a:t>               </a:t>
            </a:r>
            <a:r>
              <a:rPr lang="en-US" dirty="0" err="1"/>
              <a:t>enableLookups</a:t>
            </a:r>
            <a:r>
              <a:rPr lang="en-US" dirty="0"/>
              <a:t>="false" </a:t>
            </a:r>
            <a:r>
              <a:rPr lang="en-US" dirty="0" err="1">
                <a:solidFill>
                  <a:srgbClr val="FF0000"/>
                </a:solidFill>
              </a:rPr>
              <a:t>redirectPort</a:t>
            </a:r>
            <a:r>
              <a:rPr lang="en-US" dirty="0"/>
              <a:t>="</a:t>
            </a:r>
            <a:r>
              <a:rPr lang="en-US" dirty="0">
                <a:solidFill>
                  <a:srgbClr val="FF0000"/>
                </a:solidFill>
              </a:rPr>
              <a:t>8443</a:t>
            </a:r>
            <a:r>
              <a:rPr lang="en-US" dirty="0"/>
              <a:t>" </a:t>
            </a:r>
            <a:r>
              <a:rPr lang="en-US" dirty="0" err="1"/>
              <a:t>acceptCount</a:t>
            </a:r>
            <a:r>
              <a:rPr lang="en-US" dirty="0"/>
              <a:t>="100"</a:t>
            </a:r>
          </a:p>
          <a:p>
            <a:r>
              <a:rPr lang="en-US" dirty="0"/>
              <a:t>               </a:t>
            </a:r>
            <a:r>
              <a:rPr lang="en-US" dirty="0" err="1"/>
              <a:t>connectionTimeout</a:t>
            </a:r>
            <a:r>
              <a:rPr lang="en-US" dirty="0"/>
              <a:t>="20000" </a:t>
            </a:r>
            <a:r>
              <a:rPr lang="en-US" dirty="0" err="1"/>
              <a:t>disableUploadTimeout</a:t>
            </a:r>
            <a:r>
              <a:rPr lang="en-US" dirty="0"/>
              <a:t>="true" /&gt;</a:t>
            </a:r>
          </a:p>
        </p:txBody>
      </p:sp>
      <p:sp>
        <p:nvSpPr>
          <p:cNvPr id="4" name="Date Placeholder 3"/>
          <p:cNvSpPr>
            <a:spLocks noGrp="1"/>
          </p:cNvSpPr>
          <p:nvPr>
            <p:ph type="dt" sz="half" idx="10"/>
          </p:nvPr>
        </p:nvSpPr>
        <p:spPr/>
        <p:txBody>
          <a:bodyPr/>
          <a:lstStyle/>
          <a:p>
            <a:fld id="{503DAE4C-4195-4704-B7C8-93860A1CBBB7}" type="datetime1">
              <a:rPr lang="en-US" smtClean="0"/>
              <a:t>9/7/2017</a:t>
            </a:fld>
            <a:endParaRPr lang="en-US"/>
          </a:p>
        </p:txBody>
      </p:sp>
      <p:sp>
        <p:nvSpPr>
          <p:cNvPr id="5" name="Footer Placeholder 4"/>
          <p:cNvSpPr>
            <a:spLocks noGrp="1"/>
          </p:cNvSpPr>
          <p:nvPr>
            <p:ph type="ftr" sz="quarter" idx="11"/>
          </p:nvPr>
        </p:nvSpPr>
        <p:spPr/>
        <p:txBody>
          <a:bodyPr/>
          <a:lstStyle/>
          <a:p>
            <a:r>
              <a:rPr lang="en-US" smtClean="0"/>
              <a:t>Presented by MangaRao</a:t>
            </a:r>
            <a:endParaRPr lang="en-US"/>
          </a:p>
        </p:txBody>
      </p:sp>
      <p:sp>
        <p:nvSpPr>
          <p:cNvPr id="6" name="Slide Number Placeholder 5"/>
          <p:cNvSpPr>
            <a:spLocks noGrp="1"/>
          </p:cNvSpPr>
          <p:nvPr>
            <p:ph type="sldNum" sz="quarter" idx="12"/>
          </p:nvPr>
        </p:nvSpPr>
        <p:spPr/>
        <p:txBody>
          <a:bodyPr/>
          <a:lstStyle/>
          <a:p>
            <a:fld id="{35BFF406-3737-46B9-A376-2F6246C6C410}" type="slidenum">
              <a:rPr lang="en-US" smtClean="0"/>
              <a:t>299</a:t>
            </a:fld>
            <a:endParaRPr lang="en-US"/>
          </a:p>
        </p:txBody>
      </p:sp>
    </p:spTree>
    <p:extLst>
      <p:ext uri="{BB962C8B-B14F-4D97-AF65-F5344CB8AC3E}">
        <p14:creationId xmlns:p14="http://schemas.microsoft.com/office/powerpoint/2010/main" val="12799917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web application?</a:t>
            </a:r>
            <a:br>
              <a:rPr lang="en-US" dirty="0"/>
            </a:br>
            <a:endParaRPr lang="en-US" dirty="0"/>
          </a:p>
        </p:txBody>
      </p:sp>
      <p:sp>
        <p:nvSpPr>
          <p:cNvPr id="3" name="Content Placeholder 2"/>
          <p:cNvSpPr>
            <a:spLocks noGrp="1"/>
          </p:cNvSpPr>
          <p:nvPr>
            <p:ph idx="1"/>
          </p:nvPr>
        </p:nvSpPr>
        <p:spPr/>
        <p:txBody>
          <a:bodyPr/>
          <a:lstStyle/>
          <a:p>
            <a:r>
              <a:rPr lang="en-US" dirty="0"/>
              <a:t>A web application is an application accessible from the web. </a:t>
            </a:r>
            <a:endParaRPr lang="en-US" dirty="0" smtClean="0"/>
          </a:p>
          <a:p>
            <a:r>
              <a:rPr lang="en-US" dirty="0" smtClean="0"/>
              <a:t>A </a:t>
            </a:r>
            <a:r>
              <a:rPr lang="en-US" dirty="0"/>
              <a:t>web application is composed of web components like Servlet, JSP, Filter etc. and other components such as </a:t>
            </a:r>
            <a:r>
              <a:rPr lang="en-US" dirty="0" smtClean="0"/>
              <a:t>HTML, CSS, Javascript</a:t>
            </a:r>
          </a:p>
          <a:p>
            <a:r>
              <a:rPr lang="en-US" dirty="0" smtClean="0"/>
              <a:t>The </a:t>
            </a:r>
            <a:r>
              <a:rPr lang="en-US" dirty="0"/>
              <a:t>web components typically execute in Web Server and respond to HTTP request.</a:t>
            </a:r>
          </a:p>
        </p:txBody>
      </p:sp>
      <p:sp>
        <p:nvSpPr>
          <p:cNvPr id="4" name="Date Placeholder 3"/>
          <p:cNvSpPr>
            <a:spLocks noGrp="1"/>
          </p:cNvSpPr>
          <p:nvPr>
            <p:ph type="dt" sz="half" idx="10"/>
          </p:nvPr>
        </p:nvSpPr>
        <p:spPr/>
        <p:txBody>
          <a:bodyPr/>
          <a:lstStyle/>
          <a:p>
            <a:fld id="{503DAE4C-4195-4704-B7C8-93860A1CBBB7}" type="datetime1">
              <a:rPr lang="en-US" smtClean="0"/>
              <a:t>9/7/2017</a:t>
            </a:fld>
            <a:endParaRPr lang="en-US"/>
          </a:p>
        </p:txBody>
      </p:sp>
      <p:sp>
        <p:nvSpPr>
          <p:cNvPr id="5" name="Footer Placeholder 4"/>
          <p:cNvSpPr>
            <a:spLocks noGrp="1"/>
          </p:cNvSpPr>
          <p:nvPr>
            <p:ph type="ftr" sz="quarter" idx="11"/>
          </p:nvPr>
        </p:nvSpPr>
        <p:spPr/>
        <p:txBody>
          <a:bodyPr/>
          <a:lstStyle/>
          <a:p>
            <a:r>
              <a:rPr lang="en-US" smtClean="0"/>
              <a:t>Presented by MangaRao</a:t>
            </a:r>
            <a:endParaRPr lang="en-US"/>
          </a:p>
        </p:txBody>
      </p:sp>
      <p:sp>
        <p:nvSpPr>
          <p:cNvPr id="6" name="Slide Number Placeholder 5"/>
          <p:cNvSpPr>
            <a:spLocks noGrp="1"/>
          </p:cNvSpPr>
          <p:nvPr>
            <p:ph type="sldNum" sz="quarter" idx="12"/>
          </p:nvPr>
        </p:nvSpPr>
        <p:spPr/>
        <p:txBody>
          <a:bodyPr/>
          <a:lstStyle/>
          <a:p>
            <a:fld id="{35BFF406-3737-46B9-A376-2F6246C6C410}" type="slidenum">
              <a:rPr lang="en-US" smtClean="0"/>
              <a:t>3</a:t>
            </a:fld>
            <a:endParaRPr lang="en-US"/>
          </a:p>
        </p:txBody>
      </p:sp>
    </p:spTree>
    <p:extLst>
      <p:ext uri="{BB962C8B-B14F-4D97-AF65-F5344CB8AC3E}">
        <p14:creationId xmlns:p14="http://schemas.microsoft.com/office/powerpoint/2010/main" val="106595927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a:t>Application Server</a:t>
            </a:r>
          </a:p>
        </p:txBody>
      </p:sp>
      <p:sp>
        <p:nvSpPr>
          <p:cNvPr id="3" name="Content Placeholder 2"/>
          <p:cNvSpPr>
            <a:spLocks noGrp="1"/>
          </p:cNvSpPr>
          <p:nvPr>
            <p:ph idx="1"/>
          </p:nvPr>
        </p:nvSpPr>
        <p:spPr/>
        <p:txBody>
          <a:bodyPr/>
          <a:lstStyle/>
          <a:p>
            <a:r>
              <a:rPr lang="en-US" dirty="0"/>
              <a:t>Application server contains Web and EJB containers. It can be used for servlet, </a:t>
            </a:r>
            <a:r>
              <a:rPr lang="en-US" dirty="0" err="1"/>
              <a:t>jsp</a:t>
            </a:r>
            <a:r>
              <a:rPr lang="en-US" dirty="0"/>
              <a:t>, struts, </a:t>
            </a:r>
            <a:r>
              <a:rPr lang="en-US" dirty="0" err="1"/>
              <a:t>jsf</a:t>
            </a:r>
            <a:r>
              <a:rPr lang="en-US" dirty="0"/>
              <a:t>, </a:t>
            </a:r>
            <a:r>
              <a:rPr lang="en-US" dirty="0" err="1"/>
              <a:t>ejb</a:t>
            </a:r>
            <a:r>
              <a:rPr lang="en-US" dirty="0"/>
              <a:t> etc.</a:t>
            </a:r>
          </a:p>
          <a:p>
            <a:r>
              <a:rPr lang="en-US" dirty="0"/>
              <a:t>Example of Application Servers are:</a:t>
            </a:r>
          </a:p>
          <a:p>
            <a:r>
              <a:rPr lang="en-US" b="1" dirty="0" err="1"/>
              <a:t>JBoss</a:t>
            </a:r>
            <a:r>
              <a:rPr lang="en-US" dirty="0"/>
              <a:t> Open-source server from </a:t>
            </a:r>
            <a:r>
              <a:rPr lang="en-US" dirty="0" err="1"/>
              <a:t>JBoss</a:t>
            </a:r>
            <a:r>
              <a:rPr lang="en-US" dirty="0"/>
              <a:t> community.</a:t>
            </a:r>
          </a:p>
          <a:p>
            <a:r>
              <a:rPr lang="en-US" b="1" dirty="0"/>
              <a:t>Glassfish</a:t>
            </a:r>
            <a:r>
              <a:rPr lang="en-US" dirty="0"/>
              <a:t> provided by Sun Microsystem. Now acquired by Oracle.</a:t>
            </a:r>
          </a:p>
          <a:p>
            <a:r>
              <a:rPr lang="en-US" b="1" dirty="0" err="1"/>
              <a:t>Weblogic</a:t>
            </a:r>
            <a:r>
              <a:rPr lang="en-US" dirty="0"/>
              <a:t> provided by Oracle. It more secured.</a:t>
            </a:r>
          </a:p>
          <a:p>
            <a:r>
              <a:rPr lang="en-US" b="1" dirty="0" err="1"/>
              <a:t>Websphere</a:t>
            </a:r>
            <a:r>
              <a:rPr lang="en-US" dirty="0"/>
              <a:t> provided by IBM.</a:t>
            </a:r>
          </a:p>
          <a:p>
            <a:endParaRPr lang="en-US" dirty="0"/>
          </a:p>
        </p:txBody>
      </p:sp>
      <p:sp>
        <p:nvSpPr>
          <p:cNvPr id="4" name="Date Placeholder 3"/>
          <p:cNvSpPr>
            <a:spLocks noGrp="1"/>
          </p:cNvSpPr>
          <p:nvPr>
            <p:ph type="dt" sz="half" idx="10"/>
          </p:nvPr>
        </p:nvSpPr>
        <p:spPr/>
        <p:txBody>
          <a:bodyPr/>
          <a:lstStyle/>
          <a:p>
            <a:fld id="{503DAE4C-4195-4704-B7C8-93860A1CBBB7}" type="datetime1">
              <a:rPr lang="en-US" smtClean="0"/>
              <a:t>9/7/2017</a:t>
            </a:fld>
            <a:endParaRPr lang="en-US"/>
          </a:p>
        </p:txBody>
      </p:sp>
      <p:sp>
        <p:nvSpPr>
          <p:cNvPr id="5" name="Footer Placeholder 4"/>
          <p:cNvSpPr>
            <a:spLocks noGrp="1"/>
          </p:cNvSpPr>
          <p:nvPr>
            <p:ph type="ftr" sz="quarter" idx="11"/>
          </p:nvPr>
        </p:nvSpPr>
        <p:spPr/>
        <p:txBody>
          <a:bodyPr/>
          <a:lstStyle/>
          <a:p>
            <a:r>
              <a:rPr lang="en-US" smtClean="0"/>
              <a:t>Presented by MangaRao</a:t>
            </a:r>
            <a:endParaRPr lang="en-US"/>
          </a:p>
        </p:txBody>
      </p:sp>
      <p:sp>
        <p:nvSpPr>
          <p:cNvPr id="6" name="Slide Number Placeholder 5"/>
          <p:cNvSpPr>
            <a:spLocks noGrp="1"/>
          </p:cNvSpPr>
          <p:nvPr>
            <p:ph type="sldNum" sz="quarter" idx="12"/>
          </p:nvPr>
        </p:nvSpPr>
        <p:spPr/>
        <p:txBody>
          <a:bodyPr/>
          <a:lstStyle/>
          <a:p>
            <a:fld id="{35BFF406-3737-46B9-A376-2F6246C6C410}" type="slidenum">
              <a:rPr lang="en-US" smtClean="0"/>
              <a:t>30</a:t>
            </a:fld>
            <a:endParaRPr lang="en-US"/>
          </a:p>
        </p:txBody>
      </p:sp>
    </p:spTree>
    <p:extLst>
      <p:ext uri="{BB962C8B-B14F-4D97-AF65-F5344CB8AC3E}">
        <p14:creationId xmlns:p14="http://schemas.microsoft.com/office/powerpoint/2010/main" val="413470929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77334" y="1019331"/>
            <a:ext cx="8596668" cy="5022031"/>
          </a:xfrm>
        </p:spPr>
        <p:txBody>
          <a:bodyPr/>
          <a:lstStyle/>
          <a:p>
            <a:pPr marL="0" indent="0">
              <a:buNone/>
            </a:pPr>
            <a:r>
              <a:rPr lang="en-US" dirty="0" smtClean="0"/>
              <a:t>2) In </a:t>
            </a:r>
            <a:r>
              <a:rPr lang="en-US" dirty="0"/>
              <a:t>~</a:t>
            </a:r>
            <a:r>
              <a:rPr lang="en-US" dirty="0" err="1"/>
              <a:t>TomcatInstallation</a:t>
            </a:r>
            <a:r>
              <a:rPr lang="en-US" dirty="0"/>
              <a:t>/</a:t>
            </a:r>
            <a:r>
              <a:rPr lang="en-US" dirty="0" err="1"/>
              <a:t>conf</a:t>
            </a:r>
            <a:r>
              <a:rPr lang="en-US" dirty="0"/>
              <a:t>/</a:t>
            </a:r>
            <a:r>
              <a:rPr lang="en-US" dirty="0" err="1"/>
              <a:t>web.xmlAdd</a:t>
            </a:r>
            <a:r>
              <a:rPr lang="en-US" dirty="0"/>
              <a:t> below configuration but make sure to add it after all the servlet mapping tags.</a:t>
            </a:r>
          </a:p>
          <a:p>
            <a:pPr marL="0" indent="0">
              <a:buNone/>
            </a:pPr>
            <a:r>
              <a:rPr lang="en-US" dirty="0"/>
              <a:t>&lt;security-constraint&gt;</a:t>
            </a:r>
          </a:p>
          <a:p>
            <a:pPr marL="0" indent="0">
              <a:buNone/>
            </a:pPr>
            <a:r>
              <a:rPr lang="en-US" dirty="0"/>
              <a:t>&lt;web-resource-collection&gt;</a:t>
            </a:r>
          </a:p>
          <a:p>
            <a:pPr marL="0" indent="0">
              <a:buNone/>
            </a:pPr>
            <a:r>
              <a:rPr lang="en-US" dirty="0"/>
              <a:t>&lt;web-resource-name&gt;Entire Application&lt;/web-resource-name&gt;</a:t>
            </a:r>
          </a:p>
          <a:p>
            <a:pPr marL="0" indent="0">
              <a:buNone/>
            </a:pPr>
            <a:r>
              <a:rPr lang="en-US" dirty="0"/>
              <a:t>&lt;</a:t>
            </a:r>
            <a:r>
              <a:rPr lang="en-US" dirty="0" err="1"/>
              <a:t>url</a:t>
            </a:r>
            <a:r>
              <a:rPr lang="en-US" dirty="0"/>
              <a:t>-pattern&gt;/*&lt;/</a:t>
            </a:r>
            <a:r>
              <a:rPr lang="en-US" dirty="0" err="1"/>
              <a:t>url</a:t>
            </a:r>
            <a:r>
              <a:rPr lang="en-US" dirty="0"/>
              <a:t>-pattern&gt;</a:t>
            </a:r>
          </a:p>
          <a:p>
            <a:pPr marL="0" indent="0">
              <a:buNone/>
            </a:pPr>
            <a:r>
              <a:rPr lang="en-US" dirty="0"/>
              <a:t>&lt;/web-resource-collection&gt;</a:t>
            </a:r>
          </a:p>
          <a:p>
            <a:pPr marL="0" indent="0">
              <a:buNone/>
            </a:pPr>
            <a:r>
              <a:rPr lang="en-US" dirty="0"/>
              <a:t>&lt;user-data-constraint&gt;</a:t>
            </a:r>
          </a:p>
          <a:p>
            <a:pPr marL="0" indent="0">
              <a:buNone/>
            </a:pPr>
            <a:r>
              <a:rPr lang="en-US" dirty="0"/>
              <a:t>&lt;transport-guarantee&gt;CONFIDENTIAL&lt;/transport-guarantee&gt;</a:t>
            </a:r>
          </a:p>
          <a:p>
            <a:pPr marL="0" indent="0">
              <a:buNone/>
            </a:pPr>
            <a:r>
              <a:rPr lang="en-US" dirty="0"/>
              <a:t>&lt;/user-data-constraint&gt;</a:t>
            </a:r>
          </a:p>
          <a:p>
            <a:pPr marL="0" indent="0">
              <a:buNone/>
            </a:pPr>
            <a:r>
              <a:rPr lang="en-US" dirty="0"/>
              <a:t>&lt;/security-constraint&gt;</a:t>
            </a:r>
          </a:p>
        </p:txBody>
      </p:sp>
      <p:sp>
        <p:nvSpPr>
          <p:cNvPr id="4" name="Date Placeholder 3"/>
          <p:cNvSpPr>
            <a:spLocks noGrp="1"/>
          </p:cNvSpPr>
          <p:nvPr>
            <p:ph type="dt" sz="half" idx="10"/>
          </p:nvPr>
        </p:nvSpPr>
        <p:spPr/>
        <p:txBody>
          <a:bodyPr/>
          <a:lstStyle/>
          <a:p>
            <a:fld id="{503DAE4C-4195-4704-B7C8-93860A1CBBB7}" type="datetime1">
              <a:rPr lang="en-US" smtClean="0"/>
              <a:t>9/7/2017</a:t>
            </a:fld>
            <a:endParaRPr lang="en-US"/>
          </a:p>
        </p:txBody>
      </p:sp>
      <p:sp>
        <p:nvSpPr>
          <p:cNvPr id="5" name="Footer Placeholder 4"/>
          <p:cNvSpPr>
            <a:spLocks noGrp="1"/>
          </p:cNvSpPr>
          <p:nvPr>
            <p:ph type="ftr" sz="quarter" idx="11"/>
          </p:nvPr>
        </p:nvSpPr>
        <p:spPr/>
        <p:txBody>
          <a:bodyPr/>
          <a:lstStyle/>
          <a:p>
            <a:r>
              <a:rPr lang="en-US" smtClean="0"/>
              <a:t>Presented by MangaRao</a:t>
            </a:r>
            <a:endParaRPr lang="en-US"/>
          </a:p>
        </p:txBody>
      </p:sp>
      <p:sp>
        <p:nvSpPr>
          <p:cNvPr id="6" name="Slide Number Placeholder 5"/>
          <p:cNvSpPr>
            <a:spLocks noGrp="1"/>
          </p:cNvSpPr>
          <p:nvPr>
            <p:ph type="sldNum" sz="quarter" idx="12"/>
          </p:nvPr>
        </p:nvSpPr>
        <p:spPr/>
        <p:txBody>
          <a:bodyPr/>
          <a:lstStyle/>
          <a:p>
            <a:fld id="{35BFF406-3737-46B9-A376-2F6246C6C410}" type="slidenum">
              <a:rPr lang="en-US" smtClean="0"/>
              <a:t>300</a:t>
            </a:fld>
            <a:endParaRPr lang="en-US"/>
          </a:p>
        </p:txBody>
      </p:sp>
    </p:spTree>
    <p:extLst>
      <p:ext uri="{BB962C8B-B14F-4D97-AF65-F5344CB8AC3E}">
        <p14:creationId xmlns:p14="http://schemas.microsoft.com/office/powerpoint/2010/main" val="1176055756"/>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77334" y="1124263"/>
            <a:ext cx="8596668" cy="4917100"/>
          </a:xfrm>
        </p:spPr>
        <p:txBody>
          <a:bodyPr/>
          <a:lstStyle/>
          <a:p>
            <a:r>
              <a:rPr lang="en-US" dirty="0"/>
              <a:t>Restart the tomcat now and all the HTTP requests will automatically be redirected to HTTPS </a:t>
            </a:r>
            <a:r>
              <a:rPr lang="en-US" dirty="0" err="1"/>
              <a:t>i.e</a:t>
            </a:r>
            <a:r>
              <a:rPr lang="en-US" dirty="0"/>
              <a:t> http://localhost:8080/axis2 will be automatically redirected to </a:t>
            </a:r>
            <a:r>
              <a:rPr lang="en-US" dirty="0">
                <a:hlinkClick r:id="rId2"/>
              </a:rPr>
              <a:t>https://</a:t>
            </a:r>
            <a:r>
              <a:rPr lang="en-US" dirty="0" smtClean="0">
                <a:hlinkClick r:id="rId2"/>
              </a:rPr>
              <a:t>localhost:8443/axis2</a:t>
            </a:r>
            <a:endParaRPr lang="en-US" dirty="0" smtClean="0"/>
          </a:p>
          <a:p>
            <a:endParaRPr lang="en-US" dirty="0"/>
          </a:p>
          <a:p>
            <a:r>
              <a:rPr lang="en-US" b="1" dirty="0">
                <a:solidFill>
                  <a:srgbClr val="FF0000"/>
                </a:solidFill>
              </a:rPr>
              <a:t>Note: If you don’t want to provide ports in the URLs, then use 80 for HTTP and 443 for HTTPS and in this case you can skip the first step to automatic redirect HTTP requests to HTTPS because it will automatically pick the default port 443.</a:t>
            </a:r>
          </a:p>
        </p:txBody>
      </p:sp>
      <p:sp>
        <p:nvSpPr>
          <p:cNvPr id="4" name="Date Placeholder 3"/>
          <p:cNvSpPr>
            <a:spLocks noGrp="1"/>
          </p:cNvSpPr>
          <p:nvPr>
            <p:ph type="dt" sz="half" idx="10"/>
          </p:nvPr>
        </p:nvSpPr>
        <p:spPr/>
        <p:txBody>
          <a:bodyPr/>
          <a:lstStyle/>
          <a:p>
            <a:fld id="{503DAE4C-4195-4704-B7C8-93860A1CBBB7}" type="datetime1">
              <a:rPr lang="en-US" smtClean="0"/>
              <a:t>9/7/2017</a:t>
            </a:fld>
            <a:endParaRPr lang="en-US"/>
          </a:p>
        </p:txBody>
      </p:sp>
      <p:sp>
        <p:nvSpPr>
          <p:cNvPr id="5" name="Footer Placeholder 4"/>
          <p:cNvSpPr>
            <a:spLocks noGrp="1"/>
          </p:cNvSpPr>
          <p:nvPr>
            <p:ph type="ftr" sz="quarter" idx="11"/>
          </p:nvPr>
        </p:nvSpPr>
        <p:spPr/>
        <p:txBody>
          <a:bodyPr/>
          <a:lstStyle/>
          <a:p>
            <a:r>
              <a:rPr lang="en-US" smtClean="0"/>
              <a:t>Presented by MangaRao</a:t>
            </a:r>
            <a:endParaRPr lang="en-US"/>
          </a:p>
        </p:txBody>
      </p:sp>
      <p:sp>
        <p:nvSpPr>
          <p:cNvPr id="6" name="Slide Number Placeholder 5"/>
          <p:cNvSpPr>
            <a:spLocks noGrp="1"/>
          </p:cNvSpPr>
          <p:nvPr>
            <p:ph type="sldNum" sz="quarter" idx="12"/>
          </p:nvPr>
        </p:nvSpPr>
        <p:spPr/>
        <p:txBody>
          <a:bodyPr/>
          <a:lstStyle/>
          <a:p>
            <a:fld id="{35BFF406-3737-46B9-A376-2F6246C6C410}" type="slidenum">
              <a:rPr lang="en-US" smtClean="0"/>
              <a:t>301</a:t>
            </a:fld>
            <a:endParaRPr lang="en-US"/>
          </a:p>
        </p:txBody>
      </p:sp>
    </p:spTree>
    <p:extLst>
      <p:ext uri="{BB962C8B-B14F-4D97-AF65-F5344CB8AC3E}">
        <p14:creationId xmlns:p14="http://schemas.microsoft.com/office/powerpoint/2010/main" val="3447188700"/>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can we refresh servlet on client and server side automatically? </a:t>
            </a:r>
          </a:p>
        </p:txBody>
      </p:sp>
      <p:sp>
        <p:nvSpPr>
          <p:cNvPr id="3" name="Content Placeholder 2"/>
          <p:cNvSpPr>
            <a:spLocks noGrp="1"/>
          </p:cNvSpPr>
          <p:nvPr>
            <p:ph idx="1"/>
          </p:nvPr>
        </p:nvSpPr>
        <p:spPr/>
        <p:txBody>
          <a:bodyPr/>
          <a:lstStyle/>
          <a:p>
            <a:pPr marL="0" indent="0">
              <a:buNone/>
            </a:pPr>
            <a:r>
              <a:rPr lang="en-US" dirty="0"/>
              <a:t>On the client side we can use Meta HTTP refresh and server side we can use server push</a:t>
            </a:r>
            <a:r>
              <a:rPr lang="en-US" dirty="0" smtClean="0"/>
              <a:t>.</a:t>
            </a:r>
            <a:endParaRPr lang="en-US" dirty="0"/>
          </a:p>
        </p:txBody>
      </p:sp>
      <p:sp>
        <p:nvSpPr>
          <p:cNvPr id="4" name="Date Placeholder 3"/>
          <p:cNvSpPr>
            <a:spLocks noGrp="1"/>
          </p:cNvSpPr>
          <p:nvPr>
            <p:ph type="dt" sz="half" idx="10"/>
          </p:nvPr>
        </p:nvSpPr>
        <p:spPr/>
        <p:txBody>
          <a:bodyPr/>
          <a:lstStyle/>
          <a:p>
            <a:fld id="{503DAE4C-4195-4704-B7C8-93860A1CBBB7}" type="datetime1">
              <a:rPr lang="en-US" smtClean="0"/>
              <a:t>9/7/2017</a:t>
            </a:fld>
            <a:endParaRPr lang="en-US"/>
          </a:p>
        </p:txBody>
      </p:sp>
      <p:sp>
        <p:nvSpPr>
          <p:cNvPr id="5" name="Footer Placeholder 4"/>
          <p:cNvSpPr>
            <a:spLocks noGrp="1"/>
          </p:cNvSpPr>
          <p:nvPr>
            <p:ph type="ftr" sz="quarter" idx="11"/>
          </p:nvPr>
        </p:nvSpPr>
        <p:spPr/>
        <p:txBody>
          <a:bodyPr/>
          <a:lstStyle/>
          <a:p>
            <a:r>
              <a:rPr lang="en-US" smtClean="0"/>
              <a:t>Presented by MangaRao</a:t>
            </a:r>
            <a:endParaRPr lang="en-US"/>
          </a:p>
        </p:txBody>
      </p:sp>
      <p:sp>
        <p:nvSpPr>
          <p:cNvPr id="6" name="Slide Number Placeholder 5"/>
          <p:cNvSpPr>
            <a:spLocks noGrp="1"/>
          </p:cNvSpPr>
          <p:nvPr>
            <p:ph type="sldNum" sz="quarter" idx="12"/>
          </p:nvPr>
        </p:nvSpPr>
        <p:spPr/>
        <p:txBody>
          <a:bodyPr/>
          <a:lstStyle/>
          <a:p>
            <a:fld id="{35BFF406-3737-46B9-A376-2F6246C6C410}" type="slidenum">
              <a:rPr lang="en-US" smtClean="0"/>
              <a:t>302</a:t>
            </a:fld>
            <a:endParaRPr lang="en-US"/>
          </a:p>
        </p:txBody>
      </p:sp>
    </p:spTree>
    <p:extLst>
      <p:ext uri="{BB962C8B-B14F-4D97-AF65-F5344CB8AC3E}">
        <p14:creationId xmlns:p14="http://schemas.microsoft.com/office/powerpoint/2010/main" val="29297055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MIME</a:t>
            </a:r>
            <a:endParaRPr lang="en-US" dirty="0"/>
          </a:p>
        </p:txBody>
      </p:sp>
      <p:sp>
        <p:nvSpPr>
          <p:cNvPr id="3" name="Content Placeholder 2"/>
          <p:cNvSpPr>
            <a:spLocks noGrp="1"/>
          </p:cNvSpPr>
          <p:nvPr>
            <p:ph idx="1"/>
          </p:nvPr>
        </p:nvSpPr>
        <p:spPr/>
        <p:txBody>
          <a:bodyPr>
            <a:normAutofit fontScale="85000" lnSpcReduction="20000"/>
          </a:bodyPr>
          <a:lstStyle/>
          <a:p>
            <a:r>
              <a:rPr lang="en-US" dirty="0"/>
              <a:t>Content Type is also known as MIME (Multipurpose internet Mail Extension) Type. It is a </a:t>
            </a:r>
            <a:r>
              <a:rPr lang="en-US" b="1" dirty="0"/>
              <a:t>HTTP header</a:t>
            </a:r>
            <a:r>
              <a:rPr lang="en-US" dirty="0"/>
              <a:t> that provides the description about what are you sending to the browser.</a:t>
            </a:r>
          </a:p>
          <a:p>
            <a:r>
              <a:rPr lang="en-US" dirty="0"/>
              <a:t>There are many content types:</a:t>
            </a:r>
          </a:p>
          <a:p>
            <a:r>
              <a:rPr lang="en-US" dirty="0"/>
              <a:t>text/html</a:t>
            </a:r>
          </a:p>
          <a:p>
            <a:r>
              <a:rPr lang="en-US" dirty="0"/>
              <a:t>text/plain</a:t>
            </a:r>
          </a:p>
          <a:p>
            <a:r>
              <a:rPr lang="en-US" dirty="0"/>
              <a:t>application/</a:t>
            </a:r>
            <a:r>
              <a:rPr lang="en-US" dirty="0" err="1"/>
              <a:t>msword</a:t>
            </a:r>
            <a:endParaRPr lang="en-US" dirty="0"/>
          </a:p>
          <a:p>
            <a:r>
              <a:rPr lang="en-US" dirty="0"/>
              <a:t>application/vnd.ms-excel</a:t>
            </a:r>
          </a:p>
          <a:p>
            <a:r>
              <a:rPr lang="en-US" dirty="0"/>
              <a:t>application/jar</a:t>
            </a:r>
          </a:p>
          <a:p>
            <a:r>
              <a:rPr lang="en-US" dirty="0"/>
              <a:t>application/pdf</a:t>
            </a:r>
          </a:p>
          <a:p>
            <a:r>
              <a:rPr lang="en-US" dirty="0"/>
              <a:t>application/octet-stream</a:t>
            </a:r>
          </a:p>
          <a:p>
            <a:r>
              <a:rPr lang="en-US" dirty="0"/>
              <a:t>application/x-zip</a:t>
            </a:r>
          </a:p>
          <a:p>
            <a:r>
              <a:rPr lang="en-US" dirty="0"/>
              <a:t>images/jpeg</a:t>
            </a:r>
          </a:p>
          <a:p>
            <a:r>
              <a:rPr lang="en-US" dirty="0"/>
              <a:t>video/</a:t>
            </a:r>
            <a:r>
              <a:rPr lang="en-US" dirty="0" err="1"/>
              <a:t>quicktime</a:t>
            </a:r>
            <a:r>
              <a:rPr lang="en-US" dirty="0"/>
              <a:t> etc.</a:t>
            </a:r>
          </a:p>
          <a:p>
            <a:endParaRPr lang="en-US" dirty="0"/>
          </a:p>
        </p:txBody>
      </p:sp>
      <p:sp>
        <p:nvSpPr>
          <p:cNvPr id="4" name="Date Placeholder 3"/>
          <p:cNvSpPr>
            <a:spLocks noGrp="1"/>
          </p:cNvSpPr>
          <p:nvPr>
            <p:ph type="dt" sz="half" idx="10"/>
          </p:nvPr>
        </p:nvSpPr>
        <p:spPr/>
        <p:txBody>
          <a:bodyPr/>
          <a:lstStyle/>
          <a:p>
            <a:fld id="{503DAE4C-4195-4704-B7C8-93860A1CBBB7}" type="datetime1">
              <a:rPr lang="en-US" smtClean="0"/>
              <a:t>9/7/2017</a:t>
            </a:fld>
            <a:endParaRPr lang="en-US"/>
          </a:p>
        </p:txBody>
      </p:sp>
      <p:sp>
        <p:nvSpPr>
          <p:cNvPr id="5" name="Footer Placeholder 4"/>
          <p:cNvSpPr>
            <a:spLocks noGrp="1"/>
          </p:cNvSpPr>
          <p:nvPr>
            <p:ph type="ftr" sz="quarter" idx="11"/>
          </p:nvPr>
        </p:nvSpPr>
        <p:spPr/>
        <p:txBody>
          <a:bodyPr/>
          <a:lstStyle/>
          <a:p>
            <a:r>
              <a:rPr lang="en-US" smtClean="0"/>
              <a:t>Presented by MangaRao</a:t>
            </a:r>
            <a:endParaRPr lang="en-US"/>
          </a:p>
        </p:txBody>
      </p:sp>
      <p:sp>
        <p:nvSpPr>
          <p:cNvPr id="6" name="Slide Number Placeholder 5"/>
          <p:cNvSpPr>
            <a:spLocks noGrp="1"/>
          </p:cNvSpPr>
          <p:nvPr>
            <p:ph type="sldNum" sz="quarter" idx="12"/>
          </p:nvPr>
        </p:nvSpPr>
        <p:spPr/>
        <p:txBody>
          <a:bodyPr/>
          <a:lstStyle/>
          <a:p>
            <a:fld id="{35BFF406-3737-46B9-A376-2F6246C6C410}" type="slidenum">
              <a:rPr lang="en-US" smtClean="0"/>
              <a:t>31</a:t>
            </a:fld>
            <a:endParaRPr lang="en-US"/>
          </a:p>
        </p:txBody>
      </p:sp>
    </p:spTree>
    <p:extLst>
      <p:ext uri="{BB962C8B-B14F-4D97-AF65-F5344CB8AC3E}">
        <p14:creationId xmlns:p14="http://schemas.microsoft.com/office/powerpoint/2010/main" val="134499093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3">
                                            <p:txEl>
                                              <p:pRg st="8" end="8"/>
                                            </p:txEl>
                                          </p:spTgt>
                                        </p:tgtEl>
                                        <p:attrNameLst>
                                          <p:attrName>style.visibility</p:attrName>
                                        </p:attrNameLst>
                                      </p:cBhvr>
                                      <p:to>
                                        <p:strVal val="visible"/>
                                      </p:to>
                                    </p:set>
                                    <p:anim calcmode="lin" valueType="num">
                                      <p:cBhvr additive="base">
                                        <p:cTn id="55"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3">
                                            <p:txEl>
                                              <p:pRg st="9" end="9"/>
                                            </p:txEl>
                                          </p:spTgt>
                                        </p:tgtEl>
                                        <p:attrNameLst>
                                          <p:attrName>style.visibility</p:attrName>
                                        </p:attrNameLst>
                                      </p:cBhvr>
                                      <p:to>
                                        <p:strVal val="visible"/>
                                      </p:to>
                                    </p:set>
                                    <p:anim calcmode="lin" valueType="num">
                                      <p:cBhvr additive="base">
                                        <p:cTn id="61"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3">
                                            <p:txEl>
                                              <p:pRg st="10" end="10"/>
                                            </p:txEl>
                                          </p:spTgt>
                                        </p:tgtEl>
                                        <p:attrNameLst>
                                          <p:attrName>style.visibility</p:attrName>
                                        </p:attrNameLst>
                                      </p:cBhvr>
                                      <p:to>
                                        <p:strVal val="visible"/>
                                      </p:to>
                                    </p:set>
                                    <p:anim calcmode="lin" valueType="num">
                                      <p:cBhvr additive="base">
                                        <p:cTn id="67"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3">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grpId="0" nodeType="clickEffect">
                                  <p:stCondLst>
                                    <p:cond delay="0"/>
                                  </p:stCondLst>
                                  <p:childTnLst>
                                    <p:set>
                                      <p:cBhvr>
                                        <p:cTn id="72" dur="1" fill="hold">
                                          <p:stCondLst>
                                            <p:cond delay="0"/>
                                          </p:stCondLst>
                                        </p:cTn>
                                        <p:tgtEl>
                                          <p:spTgt spid="3">
                                            <p:txEl>
                                              <p:pRg st="11" end="11"/>
                                            </p:txEl>
                                          </p:spTgt>
                                        </p:tgtEl>
                                        <p:attrNameLst>
                                          <p:attrName>style.visibility</p:attrName>
                                        </p:attrNameLst>
                                      </p:cBhvr>
                                      <p:to>
                                        <p:strVal val="visible"/>
                                      </p:to>
                                    </p:set>
                                    <p:anim calcmode="lin" valueType="num">
                                      <p:cBhvr additive="base">
                                        <p:cTn id="73" dur="500" fill="hold"/>
                                        <p:tgtEl>
                                          <p:spTgt spid="3">
                                            <p:txEl>
                                              <p:pRg st="11" end="11"/>
                                            </p:txEl>
                                          </p:spTgt>
                                        </p:tgtEl>
                                        <p:attrNameLst>
                                          <p:attrName>ppt_x</p:attrName>
                                        </p:attrNameLst>
                                      </p:cBhvr>
                                      <p:tavLst>
                                        <p:tav tm="0">
                                          <p:val>
                                            <p:strVal val="#ppt_x"/>
                                          </p:val>
                                        </p:tav>
                                        <p:tav tm="100000">
                                          <p:val>
                                            <p:strVal val="#ppt_x"/>
                                          </p:val>
                                        </p:tav>
                                      </p:tavLst>
                                    </p:anim>
                                    <p:anim calcmode="lin" valueType="num">
                                      <p:cBhvr additive="base">
                                        <p:cTn id="74" dur="500" fill="hold"/>
                                        <p:tgtEl>
                                          <p:spTgt spid="3">
                                            <p:txEl>
                                              <p:pRg st="11" end="1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Servlet API</a:t>
            </a:r>
          </a:p>
        </p:txBody>
      </p:sp>
      <p:sp>
        <p:nvSpPr>
          <p:cNvPr id="3" name="Content Placeholder 2"/>
          <p:cNvSpPr>
            <a:spLocks noGrp="1"/>
          </p:cNvSpPr>
          <p:nvPr>
            <p:ph idx="1"/>
          </p:nvPr>
        </p:nvSpPr>
        <p:spPr/>
        <p:txBody>
          <a:bodyPr/>
          <a:lstStyle/>
          <a:p>
            <a:r>
              <a:rPr lang="en-US" dirty="0"/>
              <a:t>The </a:t>
            </a:r>
            <a:r>
              <a:rPr lang="en-US" dirty="0" err="1"/>
              <a:t>javax.servlet</a:t>
            </a:r>
            <a:r>
              <a:rPr lang="en-US" dirty="0"/>
              <a:t> and </a:t>
            </a:r>
            <a:r>
              <a:rPr lang="en-US" dirty="0" err="1"/>
              <a:t>javax.servlet.http</a:t>
            </a:r>
            <a:r>
              <a:rPr lang="en-US" dirty="0"/>
              <a:t> packages represent interfaces and classes for servlet </a:t>
            </a:r>
            <a:r>
              <a:rPr lang="en-US" dirty="0" err="1"/>
              <a:t>api</a:t>
            </a:r>
            <a:r>
              <a:rPr lang="en-US" dirty="0" smtClean="0"/>
              <a:t>.</a:t>
            </a:r>
          </a:p>
          <a:p>
            <a:r>
              <a:rPr lang="en-US" dirty="0"/>
              <a:t>The </a:t>
            </a:r>
            <a:r>
              <a:rPr lang="en-US" b="1" dirty="0" err="1"/>
              <a:t>javax.servlet</a:t>
            </a:r>
            <a:r>
              <a:rPr lang="en-US" dirty="0"/>
              <a:t> package contains many interfaces and classes that are used by the servlet or web container. These are not specific to any protocol</a:t>
            </a:r>
            <a:r>
              <a:rPr lang="en-US" dirty="0" smtClean="0"/>
              <a:t>.</a:t>
            </a:r>
          </a:p>
          <a:p>
            <a:r>
              <a:rPr lang="en-US" dirty="0"/>
              <a:t>The </a:t>
            </a:r>
            <a:r>
              <a:rPr lang="en-US" b="1" dirty="0" err="1"/>
              <a:t>javax.servlet.http</a:t>
            </a:r>
            <a:r>
              <a:rPr lang="en-US" dirty="0"/>
              <a:t> package contains interfaces and classes that are responsible for http requests only.</a:t>
            </a:r>
          </a:p>
        </p:txBody>
      </p:sp>
      <p:sp>
        <p:nvSpPr>
          <p:cNvPr id="4" name="Date Placeholder 3"/>
          <p:cNvSpPr>
            <a:spLocks noGrp="1"/>
          </p:cNvSpPr>
          <p:nvPr>
            <p:ph type="dt" sz="half" idx="10"/>
          </p:nvPr>
        </p:nvSpPr>
        <p:spPr/>
        <p:txBody>
          <a:bodyPr/>
          <a:lstStyle/>
          <a:p>
            <a:fld id="{503DAE4C-4195-4704-B7C8-93860A1CBBB7}" type="datetime1">
              <a:rPr lang="en-US" smtClean="0"/>
              <a:t>9/7/2017</a:t>
            </a:fld>
            <a:endParaRPr lang="en-US"/>
          </a:p>
        </p:txBody>
      </p:sp>
      <p:sp>
        <p:nvSpPr>
          <p:cNvPr id="5" name="Footer Placeholder 4"/>
          <p:cNvSpPr>
            <a:spLocks noGrp="1"/>
          </p:cNvSpPr>
          <p:nvPr>
            <p:ph type="ftr" sz="quarter" idx="11"/>
          </p:nvPr>
        </p:nvSpPr>
        <p:spPr/>
        <p:txBody>
          <a:bodyPr/>
          <a:lstStyle/>
          <a:p>
            <a:r>
              <a:rPr lang="en-US" smtClean="0"/>
              <a:t>Presented by MangaRao</a:t>
            </a:r>
            <a:endParaRPr lang="en-US"/>
          </a:p>
        </p:txBody>
      </p:sp>
      <p:sp>
        <p:nvSpPr>
          <p:cNvPr id="6" name="Slide Number Placeholder 5"/>
          <p:cNvSpPr>
            <a:spLocks noGrp="1"/>
          </p:cNvSpPr>
          <p:nvPr>
            <p:ph type="sldNum" sz="quarter" idx="12"/>
          </p:nvPr>
        </p:nvSpPr>
        <p:spPr/>
        <p:txBody>
          <a:bodyPr/>
          <a:lstStyle/>
          <a:p>
            <a:fld id="{35BFF406-3737-46B9-A376-2F6246C6C410}" type="slidenum">
              <a:rPr lang="en-US" smtClean="0"/>
              <a:t>32</a:t>
            </a:fld>
            <a:endParaRPr lang="en-US"/>
          </a:p>
        </p:txBody>
      </p:sp>
    </p:spTree>
    <p:extLst>
      <p:ext uri="{BB962C8B-B14F-4D97-AF65-F5344CB8AC3E}">
        <p14:creationId xmlns:p14="http://schemas.microsoft.com/office/powerpoint/2010/main" val="35254819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Interfaces in </a:t>
            </a:r>
            <a:r>
              <a:rPr lang="en-US" dirty="0" err="1"/>
              <a:t>javax.servlet</a:t>
            </a:r>
            <a:r>
              <a:rPr lang="en-US" dirty="0"/>
              <a:t> package</a:t>
            </a:r>
            <a:br>
              <a:rPr lang="en-US" dirty="0"/>
            </a:br>
            <a:endParaRPr lang="en-US" dirty="0"/>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3299511720"/>
              </p:ext>
            </p:extLst>
          </p:nvPr>
        </p:nvGraphicFramePr>
        <p:xfrm>
          <a:off x="677334" y="2160589"/>
          <a:ext cx="8596668" cy="388077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Date Placeholder 3"/>
          <p:cNvSpPr>
            <a:spLocks noGrp="1"/>
          </p:cNvSpPr>
          <p:nvPr>
            <p:ph type="dt" sz="half" idx="10"/>
          </p:nvPr>
        </p:nvSpPr>
        <p:spPr/>
        <p:txBody>
          <a:bodyPr/>
          <a:lstStyle/>
          <a:p>
            <a:fld id="{503DAE4C-4195-4704-B7C8-93860A1CBBB7}" type="datetime1">
              <a:rPr lang="en-US" smtClean="0"/>
              <a:t>9/7/2017</a:t>
            </a:fld>
            <a:endParaRPr lang="en-US"/>
          </a:p>
        </p:txBody>
      </p:sp>
      <p:sp>
        <p:nvSpPr>
          <p:cNvPr id="5" name="Footer Placeholder 4"/>
          <p:cNvSpPr>
            <a:spLocks noGrp="1"/>
          </p:cNvSpPr>
          <p:nvPr>
            <p:ph type="ftr" sz="quarter" idx="11"/>
          </p:nvPr>
        </p:nvSpPr>
        <p:spPr/>
        <p:txBody>
          <a:bodyPr/>
          <a:lstStyle/>
          <a:p>
            <a:r>
              <a:rPr lang="en-US" smtClean="0"/>
              <a:t>Presented by MangaRao</a:t>
            </a:r>
            <a:endParaRPr lang="en-US"/>
          </a:p>
        </p:txBody>
      </p:sp>
      <p:sp>
        <p:nvSpPr>
          <p:cNvPr id="6" name="Slide Number Placeholder 5"/>
          <p:cNvSpPr>
            <a:spLocks noGrp="1"/>
          </p:cNvSpPr>
          <p:nvPr>
            <p:ph type="sldNum" sz="quarter" idx="12"/>
          </p:nvPr>
        </p:nvSpPr>
        <p:spPr/>
        <p:txBody>
          <a:bodyPr/>
          <a:lstStyle/>
          <a:p>
            <a:fld id="{35BFF406-3737-46B9-A376-2F6246C6C410}" type="slidenum">
              <a:rPr lang="en-US" smtClean="0"/>
              <a:t>33</a:t>
            </a:fld>
            <a:endParaRPr lang="en-US"/>
          </a:p>
        </p:txBody>
      </p:sp>
    </p:spTree>
    <p:extLst>
      <p:ext uri="{BB962C8B-B14F-4D97-AF65-F5344CB8AC3E}">
        <p14:creationId xmlns:p14="http://schemas.microsoft.com/office/powerpoint/2010/main" val="57324712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Classes in </a:t>
            </a:r>
            <a:r>
              <a:rPr lang="en-US" dirty="0" err="1"/>
              <a:t>javax.servlet</a:t>
            </a:r>
            <a:r>
              <a:rPr lang="en-US" dirty="0"/>
              <a:t> package</a:t>
            </a:r>
            <a:br>
              <a:rPr lang="en-US" dirty="0"/>
            </a:br>
            <a:endParaRPr lang="en-US" dirty="0"/>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2133488347"/>
              </p:ext>
            </p:extLst>
          </p:nvPr>
        </p:nvGraphicFramePr>
        <p:xfrm>
          <a:off x="677334" y="2160589"/>
          <a:ext cx="8596668" cy="388077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Date Placeholder 3"/>
          <p:cNvSpPr>
            <a:spLocks noGrp="1"/>
          </p:cNvSpPr>
          <p:nvPr>
            <p:ph type="dt" sz="half" idx="10"/>
          </p:nvPr>
        </p:nvSpPr>
        <p:spPr/>
        <p:txBody>
          <a:bodyPr/>
          <a:lstStyle/>
          <a:p>
            <a:fld id="{503DAE4C-4195-4704-B7C8-93860A1CBBB7}" type="datetime1">
              <a:rPr lang="en-US" smtClean="0"/>
              <a:t>9/7/2017</a:t>
            </a:fld>
            <a:endParaRPr lang="en-US"/>
          </a:p>
        </p:txBody>
      </p:sp>
      <p:sp>
        <p:nvSpPr>
          <p:cNvPr id="5" name="Footer Placeholder 4"/>
          <p:cNvSpPr>
            <a:spLocks noGrp="1"/>
          </p:cNvSpPr>
          <p:nvPr>
            <p:ph type="ftr" sz="quarter" idx="11"/>
          </p:nvPr>
        </p:nvSpPr>
        <p:spPr/>
        <p:txBody>
          <a:bodyPr/>
          <a:lstStyle/>
          <a:p>
            <a:r>
              <a:rPr lang="en-US" smtClean="0"/>
              <a:t>Presented by MangaRao</a:t>
            </a:r>
            <a:endParaRPr lang="en-US"/>
          </a:p>
        </p:txBody>
      </p:sp>
      <p:sp>
        <p:nvSpPr>
          <p:cNvPr id="6" name="Slide Number Placeholder 5"/>
          <p:cNvSpPr>
            <a:spLocks noGrp="1"/>
          </p:cNvSpPr>
          <p:nvPr>
            <p:ph type="sldNum" sz="quarter" idx="12"/>
          </p:nvPr>
        </p:nvSpPr>
        <p:spPr/>
        <p:txBody>
          <a:bodyPr/>
          <a:lstStyle/>
          <a:p>
            <a:fld id="{35BFF406-3737-46B9-A376-2F6246C6C410}" type="slidenum">
              <a:rPr lang="en-US" smtClean="0"/>
              <a:t>34</a:t>
            </a:fld>
            <a:endParaRPr lang="en-US"/>
          </a:p>
        </p:txBody>
      </p:sp>
    </p:spTree>
    <p:extLst>
      <p:ext uri="{BB962C8B-B14F-4D97-AF65-F5344CB8AC3E}">
        <p14:creationId xmlns:p14="http://schemas.microsoft.com/office/powerpoint/2010/main" val="94463618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Interfaces in </a:t>
            </a:r>
            <a:r>
              <a:rPr lang="en-US" dirty="0" err="1"/>
              <a:t>javax.servlet.http</a:t>
            </a:r>
            <a:r>
              <a:rPr lang="en-US" dirty="0"/>
              <a:t> package</a:t>
            </a:r>
            <a:br>
              <a:rPr lang="en-US" dirty="0"/>
            </a:br>
            <a:endParaRPr lang="en-US" dirty="0"/>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3860263277"/>
              </p:ext>
            </p:extLst>
          </p:nvPr>
        </p:nvGraphicFramePr>
        <p:xfrm>
          <a:off x="677334" y="2160589"/>
          <a:ext cx="8596668" cy="388077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Date Placeholder 3"/>
          <p:cNvSpPr>
            <a:spLocks noGrp="1"/>
          </p:cNvSpPr>
          <p:nvPr>
            <p:ph type="dt" sz="half" idx="10"/>
          </p:nvPr>
        </p:nvSpPr>
        <p:spPr/>
        <p:txBody>
          <a:bodyPr/>
          <a:lstStyle/>
          <a:p>
            <a:fld id="{503DAE4C-4195-4704-B7C8-93860A1CBBB7}" type="datetime1">
              <a:rPr lang="en-US" smtClean="0"/>
              <a:t>9/7/2017</a:t>
            </a:fld>
            <a:endParaRPr lang="en-US"/>
          </a:p>
        </p:txBody>
      </p:sp>
      <p:sp>
        <p:nvSpPr>
          <p:cNvPr id="5" name="Footer Placeholder 4"/>
          <p:cNvSpPr>
            <a:spLocks noGrp="1"/>
          </p:cNvSpPr>
          <p:nvPr>
            <p:ph type="ftr" sz="quarter" idx="11"/>
          </p:nvPr>
        </p:nvSpPr>
        <p:spPr/>
        <p:txBody>
          <a:bodyPr/>
          <a:lstStyle/>
          <a:p>
            <a:r>
              <a:rPr lang="en-US" smtClean="0"/>
              <a:t>Presented by MangaRao</a:t>
            </a:r>
            <a:endParaRPr lang="en-US"/>
          </a:p>
        </p:txBody>
      </p:sp>
      <p:sp>
        <p:nvSpPr>
          <p:cNvPr id="6" name="Slide Number Placeholder 5"/>
          <p:cNvSpPr>
            <a:spLocks noGrp="1"/>
          </p:cNvSpPr>
          <p:nvPr>
            <p:ph type="sldNum" sz="quarter" idx="12"/>
          </p:nvPr>
        </p:nvSpPr>
        <p:spPr/>
        <p:txBody>
          <a:bodyPr/>
          <a:lstStyle/>
          <a:p>
            <a:fld id="{35BFF406-3737-46B9-A376-2F6246C6C410}" type="slidenum">
              <a:rPr lang="en-US" smtClean="0"/>
              <a:t>35</a:t>
            </a:fld>
            <a:endParaRPr lang="en-US"/>
          </a:p>
        </p:txBody>
      </p:sp>
    </p:spTree>
    <p:extLst>
      <p:ext uri="{BB962C8B-B14F-4D97-AF65-F5344CB8AC3E}">
        <p14:creationId xmlns:p14="http://schemas.microsoft.com/office/powerpoint/2010/main" val="74318559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Classes in javax.servlet.http package</a:t>
            </a:r>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1042942777"/>
              </p:ext>
            </p:extLst>
          </p:nvPr>
        </p:nvGraphicFramePr>
        <p:xfrm>
          <a:off x="677334" y="2160589"/>
          <a:ext cx="8596668" cy="388077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Date Placeholder 3"/>
          <p:cNvSpPr>
            <a:spLocks noGrp="1"/>
          </p:cNvSpPr>
          <p:nvPr>
            <p:ph type="dt" sz="half" idx="10"/>
          </p:nvPr>
        </p:nvSpPr>
        <p:spPr/>
        <p:txBody>
          <a:bodyPr/>
          <a:lstStyle/>
          <a:p>
            <a:fld id="{503DAE4C-4195-4704-B7C8-93860A1CBBB7}" type="datetime1">
              <a:rPr lang="en-US" smtClean="0"/>
              <a:t>9/7/2017</a:t>
            </a:fld>
            <a:endParaRPr lang="en-US"/>
          </a:p>
        </p:txBody>
      </p:sp>
      <p:sp>
        <p:nvSpPr>
          <p:cNvPr id="5" name="Footer Placeholder 4"/>
          <p:cNvSpPr>
            <a:spLocks noGrp="1"/>
          </p:cNvSpPr>
          <p:nvPr>
            <p:ph type="ftr" sz="quarter" idx="11"/>
          </p:nvPr>
        </p:nvSpPr>
        <p:spPr/>
        <p:txBody>
          <a:bodyPr/>
          <a:lstStyle/>
          <a:p>
            <a:r>
              <a:rPr lang="en-US" smtClean="0"/>
              <a:t>Presented by MangaRao</a:t>
            </a:r>
            <a:endParaRPr lang="en-US"/>
          </a:p>
        </p:txBody>
      </p:sp>
      <p:sp>
        <p:nvSpPr>
          <p:cNvPr id="6" name="Slide Number Placeholder 5"/>
          <p:cNvSpPr>
            <a:spLocks noGrp="1"/>
          </p:cNvSpPr>
          <p:nvPr>
            <p:ph type="sldNum" sz="quarter" idx="12"/>
          </p:nvPr>
        </p:nvSpPr>
        <p:spPr/>
        <p:txBody>
          <a:bodyPr/>
          <a:lstStyle/>
          <a:p>
            <a:fld id="{35BFF406-3737-46B9-A376-2F6246C6C410}" type="slidenum">
              <a:rPr lang="en-US" smtClean="0"/>
              <a:t>36</a:t>
            </a:fld>
            <a:endParaRPr lang="en-US"/>
          </a:p>
        </p:txBody>
      </p:sp>
    </p:spTree>
    <p:extLst>
      <p:ext uri="{BB962C8B-B14F-4D97-AF65-F5344CB8AC3E}">
        <p14:creationId xmlns:p14="http://schemas.microsoft.com/office/powerpoint/2010/main" val="305353895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Life Cycle of a Servlet (Servlet Life Cycle)</a:t>
            </a:r>
            <a:br>
              <a:rPr lang="en-US" dirty="0"/>
            </a:br>
            <a:endParaRPr lang="en-US" dirty="0"/>
          </a:p>
        </p:txBody>
      </p:sp>
      <p:graphicFrame>
        <p:nvGraphicFramePr>
          <p:cNvPr id="8" name="Content Placeholder 7"/>
          <p:cNvGraphicFramePr>
            <a:graphicFrameLocks noGrp="1"/>
          </p:cNvGraphicFramePr>
          <p:nvPr>
            <p:ph idx="1"/>
            <p:extLst>
              <p:ext uri="{D42A27DB-BD31-4B8C-83A1-F6EECF244321}">
                <p14:modId xmlns:p14="http://schemas.microsoft.com/office/powerpoint/2010/main" val="3092938154"/>
              </p:ext>
            </p:extLst>
          </p:nvPr>
        </p:nvGraphicFramePr>
        <p:xfrm>
          <a:off x="677334" y="2160589"/>
          <a:ext cx="8596668" cy="388077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Date Placeholder 3"/>
          <p:cNvSpPr>
            <a:spLocks noGrp="1"/>
          </p:cNvSpPr>
          <p:nvPr>
            <p:ph type="dt" sz="half" idx="10"/>
          </p:nvPr>
        </p:nvSpPr>
        <p:spPr/>
        <p:txBody>
          <a:bodyPr/>
          <a:lstStyle/>
          <a:p>
            <a:fld id="{503DAE4C-4195-4704-B7C8-93860A1CBBB7}" type="datetime1">
              <a:rPr lang="en-US" smtClean="0"/>
              <a:t>9/7/2017</a:t>
            </a:fld>
            <a:endParaRPr lang="en-US"/>
          </a:p>
        </p:txBody>
      </p:sp>
      <p:sp>
        <p:nvSpPr>
          <p:cNvPr id="5" name="Footer Placeholder 4"/>
          <p:cNvSpPr>
            <a:spLocks noGrp="1"/>
          </p:cNvSpPr>
          <p:nvPr>
            <p:ph type="ftr" sz="quarter" idx="11"/>
          </p:nvPr>
        </p:nvSpPr>
        <p:spPr/>
        <p:txBody>
          <a:bodyPr/>
          <a:lstStyle/>
          <a:p>
            <a:r>
              <a:rPr lang="en-US" smtClean="0"/>
              <a:t>Presented by MangaRao</a:t>
            </a:r>
            <a:endParaRPr lang="en-US"/>
          </a:p>
        </p:txBody>
      </p:sp>
      <p:sp>
        <p:nvSpPr>
          <p:cNvPr id="6" name="Slide Number Placeholder 5"/>
          <p:cNvSpPr>
            <a:spLocks noGrp="1"/>
          </p:cNvSpPr>
          <p:nvPr>
            <p:ph type="sldNum" sz="quarter" idx="12"/>
          </p:nvPr>
        </p:nvSpPr>
        <p:spPr/>
        <p:txBody>
          <a:bodyPr/>
          <a:lstStyle/>
          <a:p>
            <a:fld id="{35BFF406-3737-46B9-A376-2F6246C6C410}" type="slidenum">
              <a:rPr lang="en-US" smtClean="0"/>
              <a:t>37</a:t>
            </a:fld>
            <a:endParaRPr lang="en-US"/>
          </a:p>
        </p:txBody>
      </p:sp>
    </p:spTree>
    <p:extLst>
      <p:ext uri="{BB962C8B-B14F-4D97-AF65-F5344CB8AC3E}">
        <p14:creationId xmlns:p14="http://schemas.microsoft.com/office/powerpoint/2010/main" val="274360916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a:t>Java Web Application Request Handling</a:t>
            </a:r>
            <a:endParaRPr lang="en-US"/>
          </a:p>
        </p:txBody>
      </p:sp>
      <p:pic>
        <p:nvPicPr>
          <p:cNvPr id="7" name="Content Placeholder 6"/>
          <p:cNvPicPr>
            <a:picLocks noGrp="1" noChangeAspect="1"/>
          </p:cNvPicPr>
          <p:nvPr>
            <p:ph idx="1"/>
          </p:nvPr>
        </p:nvPicPr>
        <p:blipFill>
          <a:blip r:embed="rId2"/>
          <a:stretch>
            <a:fillRect/>
          </a:stretch>
        </p:blipFill>
        <p:spPr>
          <a:xfrm>
            <a:off x="2794794" y="2824956"/>
            <a:ext cx="4362450" cy="2552700"/>
          </a:xfrm>
          <a:prstGeom prst="rect">
            <a:avLst/>
          </a:prstGeom>
        </p:spPr>
      </p:pic>
      <p:sp>
        <p:nvSpPr>
          <p:cNvPr id="4" name="Date Placeholder 3"/>
          <p:cNvSpPr>
            <a:spLocks noGrp="1"/>
          </p:cNvSpPr>
          <p:nvPr>
            <p:ph type="dt" sz="half" idx="10"/>
          </p:nvPr>
        </p:nvSpPr>
        <p:spPr/>
        <p:txBody>
          <a:bodyPr/>
          <a:lstStyle/>
          <a:p>
            <a:fld id="{503DAE4C-4195-4704-B7C8-93860A1CBBB7}" type="datetime1">
              <a:rPr lang="en-US" smtClean="0"/>
              <a:t>9/7/2017</a:t>
            </a:fld>
            <a:endParaRPr lang="en-US"/>
          </a:p>
        </p:txBody>
      </p:sp>
      <p:sp>
        <p:nvSpPr>
          <p:cNvPr id="5" name="Footer Placeholder 4"/>
          <p:cNvSpPr>
            <a:spLocks noGrp="1"/>
          </p:cNvSpPr>
          <p:nvPr>
            <p:ph type="ftr" sz="quarter" idx="11"/>
          </p:nvPr>
        </p:nvSpPr>
        <p:spPr/>
        <p:txBody>
          <a:bodyPr/>
          <a:lstStyle/>
          <a:p>
            <a:r>
              <a:rPr lang="en-US" smtClean="0"/>
              <a:t>Presented by MangaRao</a:t>
            </a:r>
            <a:endParaRPr lang="en-US"/>
          </a:p>
        </p:txBody>
      </p:sp>
      <p:sp>
        <p:nvSpPr>
          <p:cNvPr id="6" name="Slide Number Placeholder 5"/>
          <p:cNvSpPr>
            <a:spLocks noGrp="1"/>
          </p:cNvSpPr>
          <p:nvPr>
            <p:ph type="sldNum" sz="quarter" idx="12"/>
          </p:nvPr>
        </p:nvSpPr>
        <p:spPr/>
        <p:txBody>
          <a:bodyPr/>
          <a:lstStyle/>
          <a:p>
            <a:fld id="{35BFF406-3737-46B9-A376-2F6246C6C410}" type="slidenum">
              <a:rPr lang="en-US" smtClean="0"/>
              <a:t>38</a:t>
            </a:fld>
            <a:endParaRPr lang="en-US"/>
          </a:p>
        </p:txBody>
      </p:sp>
    </p:spTree>
    <p:extLst>
      <p:ext uri="{BB962C8B-B14F-4D97-AF65-F5344CB8AC3E}">
        <p14:creationId xmlns:p14="http://schemas.microsoft.com/office/powerpoint/2010/main" val="362722035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Servlet Life cycle methods</a:t>
            </a:r>
            <a:endParaRPr lang="en-US" dirty="0"/>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2877663567"/>
              </p:ext>
            </p:extLst>
          </p:nvPr>
        </p:nvGraphicFramePr>
        <p:xfrm>
          <a:off x="677334" y="2160589"/>
          <a:ext cx="8596668" cy="388077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Date Placeholder 3"/>
          <p:cNvSpPr>
            <a:spLocks noGrp="1"/>
          </p:cNvSpPr>
          <p:nvPr>
            <p:ph type="dt" sz="half" idx="10"/>
          </p:nvPr>
        </p:nvSpPr>
        <p:spPr/>
        <p:txBody>
          <a:bodyPr/>
          <a:lstStyle/>
          <a:p>
            <a:fld id="{503DAE4C-4195-4704-B7C8-93860A1CBBB7}" type="datetime1">
              <a:rPr lang="en-US" smtClean="0"/>
              <a:t>9/7/2017</a:t>
            </a:fld>
            <a:endParaRPr lang="en-US"/>
          </a:p>
        </p:txBody>
      </p:sp>
      <p:sp>
        <p:nvSpPr>
          <p:cNvPr id="5" name="Footer Placeholder 4"/>
          <p:cNvSpPr>
            <a:spLocks noGrp="1"/>
          </p:cNvSpPr>
          <p:nvPr>
            <p:ph type="ftr" sz="quarter" idx="11"/>
          </p:nvPr>
        </p:nvSpPr>
        <p:spPr/>
        <p:txBody>
          <a:bodyPr/>
          <a:lstStyle/>
          <a:p>
            <a:r>
              <a:rPr lang="en-US" smtClean="0"/>
              <a:t>Presented by MangaRao</a:t>
            </a:r>
            <a:endParaRPr lang="en-US"/>
          </a:p>
        </p:txBody>
      </p:sp>
      <p:sp>
        <p:nvSpPr>
          <p:cNvPr id="6" name="Slide Number Placeholder 5"/>
          <p:cNvSpPr>
            <a:spLocks noGrp="1"/>
          </p:cNvSpPr>
          <p:nvPr>
            <p:ph type="sldNum" sz="quarter" idx="12"/>
          </p:nvPr>
        </p:nvSpPr>
        <p:spPr/>
        <p:txBody>
          <a:bodyPr/>
          <a:lstStyle/>
          <a:p>
            <a:fld id="{35BFF406-3737-46B9-A376-2F6246C6C410}" type="slidenum">
              <a:rPr lang="en-US" smtClean="0"/>
              <a:t>39</a:t>
            </a:fld>
            <a:endParaRPr lang="en-US"/>
          </a:p>
        </p:txBody>
      </p:sp>
    </p:spTree>
    <p:extLst>
      <p:ext uri="{BB962C8B-B14F-4D97-AF65-F5344CB8AC3E}">
        <p14:creationId xmlns:p14="http://schemas.microsoft.com/office/powerpoint/2010/main" val="334963285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HTML, CSS, Javascript</a:t>
            </a:r>
            <a:endParaRPr lang="en-US" dirty="0"/>
          </a:p>
        </p:txBody>
      </p:sp>
      <p:sp>
        <p:nvSpPr>
          <p:cNvPr id="3" name="Content Placeholder 2"/>
          <p:cNvSpPr>
            <a:spLocks noGrp="1"/>
          </p:cNvSpPr>
          <p:nvPr>
            <p:ph idx="1"/>
          </p:nvPr>
        </p:nvSpPr>
        <p:spPr/>
        <p:txBody>
          <a:bodyPr/>
          <a:lstStyle/>
          <a:p>
            <a:r>
              <a:rPr lang="en-US" dirty="0" smtClean="0"/>
              <a:t>HTML is to create Web pages</a:t>
            </a:r>
          </a:p>
          <a:p>
            <a:r>
              <a:rPr lang="en-US" dirty="0" smtClean="0"/>
              <a:t>CSS is to apply styles to the web pages</a:t>
            </a:r>
          </a:p>
          <a:p>
            <a:r>
              <a:rPr lang="en-US" dirty="0" smtClean="0"/>
              <a:t>Java script is to make HTML to DHTHML and to provide client side validations</a:t>
            </a:r>
            <a:endParaRPr lang="en-US" dirty="0"/>
          </a:p>
        </p:txBody>
      </p:sp>
      <p:sp>
        <p:nvSpPr>
          <p:cNvPr id="4" name="Date Placeholder 3"/>
          <p:cNvSpPr>
            <a:spLocks noGrp="1"/>
          </p:cNvSpPr>
          <p:nvPr>
            <p:ph type="dt" sz="half" idx="10"/>
          </p:nvPr>
        </p:nvSpPr>
        <p:spPr/>
        <p:txBody>
          <a:bodyPr/>
          <a:lstStyle/>
          <a:p>
            <a:fld id="{503DAE4C-4195-4704-B7C8-93860A1CBBB7}" type="datetime1">
              <a:rPr lang="en-US" smtClean="0"/>
              <a:t>9/7/2017</a:t>
            </a:fld>
            <a:endParaRPr lang="en-US"/>
          </a:p>
        </p:txBody>
      </p:sp>
      <p:sp>
        <p:nvSpPr>
          <p:cNvPr id="5" name="Footer Placeholder 4"/>
          <p:cNvSpPr>
            <a:spLocks noGrp="1"/>
          </p:cNvSpPr>
          <p:nvPr>
            <p:ph type="ftr" sz="quarter" idx="11"/>
          </p:nvPr>
        </p:nvSpPr>
        <p:spPr/>
        <p:txBody>
          <a:bodyPr/>
          <a:lstStyle/>
          <a:p>
            <a:r>
              <a:rPr lang="en-US" smtClean="0"/>
              <a:t>Presented by MangaRao</a:t>
            </a:r>
            <a:endParaRPr lang="en-US"/>
          </a:p>
        </p:txBody>
      </p:sp>
      <p:sp>
        <p:nvSpPr>
          <p:cNvPr id="6" name="Slide Number Placeholder 5"/>
          <p:cNvSpPr>
            <a:spLocks noGrp="1"/>
          </p:cNvSpPr>
          <p:nvPr>
            <p:ph type="sldNum" sz="quarter" idx="12"/>
          </p:nvPr>
        </p:nvSpPr>
        <p:spPr/>
        <p:txBody>
          <a:bodyPr/>
          <a:lstStyle/>
          <a:p>
            <a:fld id="{35BFF406-3737-46B9-A376-2F6246C6C410}" type="slidenum">
              <a:rPr lang="en-US" smtClean="0"/>
              <a:t>4</a:t>
            </a:fld>
            <a:endParaRPr lang="en-US"/>
          </a:p>
        </p:txBody>
      </p:sp>
    </p:spTree>
    <p:extLst>
      <p:ext uri="{BB962C8B-B14F-4D97-AF65-F5344CB8AC3E}">
        <p14:creationId xmlns:p14="http://schemas.microsoft.com/office/powerpoint/2010/main" val="18699821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Servlet Life Cycle Flow</a:t>
            </a:r>
            <a:endParaRPr lang="en-US" dirty="0"/>
          </a:p>
        </p:txBody>
      </p:sp>
      <p:pic>
        <p:nvPicPr>
          <p:cNvPr id="7" name="Content Placeholder 6"/>
          <p:cNvPicPr>
            <a:picLocks noGrp="1" noChangeAspect="1"/>
          </p:cNvPicPr>
          <p:nvPr>
            <p:ph idx="1"/>
          </p:nvPr>
        </p:nvPicPr>
        <p:blipFill>
          <a:blip r:embed="rId2"/>
          <a:stretch>
            <a:fillRect/>
          </a:stretch>
        </p:blipFill>
        <p:spPr>
          <a:xfrm>
            <a:off x="2176272" y="2443813"/>
            <a:ext cx="4552499" cy="3314987"/>
          </a:xfrm>
          <a:prstGeom prst="rect">
            <a:avLst/>
          </a:prstGeom>
        </p:spPr>
      </p:pic>
      <p:sp>
        <p:nvSpPr>
          <p:cNvPr id="4" name="Date Placeholder 3"/>
          <p:cNvSpPr>
            <a:spLocks noGrp="1"/>
          </p:cNvSpPr>
          <p:nvPr>
            <p:ph type="dt" sz="half" idx="10"/>
          </p:nvPr>
        </p:nvSpPr>
        <p:spPr/>
        <p:txBody>
          <a:bodyPr/>
          <a:lstStyle/>
          <a:p>
            <a:fld id="{503DAE4C-4195-4704-B7C8-93860A1CBBB7}" type="datetime1">
              <a:rPr lang="en-US" smtClean="0"/>
              <a:t>9/7/2017</a:t>
            </a:fld>
            <a:endParaRPr lang="en-US"/>
          </a:p>
        </p:txBody>
      </p:sp>
      <p:sp>
        <p:nvSpPr>
          <p:cNvPr id="5" name="Footer Placeholder 4"/>
          <p:cNvSpPr>
            <a:spLocks noGrp="1"/>
          </p:cNvSpPr>
          <p:nvPr>
            <p:ph type="ftr" sz="quarter" idx="11"/>
          </p:nvPr>
        </p:nvSpPr>
        <p:spPr/>
        <p:txBody>
          <a:bodyPr/>
          <a:lstStyle/>
          <a:p>
            <a:r>
              <a:rPr lang="en-US" smtClean="0"/>
              <a:t>Presented by MangaRao</a:t>
            </a:r>
            <a:endParaRPr lang="en-US"/>
          </a:p>
        </p:txBody>
      </p:sp>
      <p:sp>
        <p:nvSpPr>
          <p:cNvPr id="6" name="Slide Number Placeholder 5"/>
          <p:cNvSpPr>
            <a:spLocks noGrp="1"/>
          </p:cNvSpPr>
          <p:nvPr>
            <p:ph type="sldNum" sz="quarter" idx="12"/>
          </p:nvPr>
        </p:nvSpPr>
        <p:spPr/>
        <p:txBody>
          <a:bodyPr/>
          <a:lstStyle/>
          <a:p>
            <a:fld id="{35BFF406-3737-46B9-A376-2F6246C6C410}" type="slidenum">
              <a:rPr lang="en-US" smtClean="0"/>
              <a:t>40</a:t>
            </a:fld>
            <a:endParaRPr lang="en-US"/>
          </a:p>
        </p:txBody>
      </p:sp>
    </p:spTree>
    <p:extLst>
      <p:ext uri="{BB962C8B-B14F-4D97-AF65-F5344CB8AC3E}">
        <p14:creationId xmlns:p14="http://schemas.microsoft.com/office/powerpoint/2010/main" val="337517924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States of Servlet</a:t>
            </a:r>
            <a:endParaRPr lang="en-US" dirty="0"/>
          </a:p>
        </p:txBody>
      </p:sp>
      <p:sp>
        <p:nvSpPr>
          <p:cNvPr id="3" name="Content Placeholder 2"/>
          <p:cNvSpPr>
            <a:spLocks noGrp="1"/>
          </p:cNvSpPr>
          <p:nvPr>
            <p:ph idx="1"/>
          </p:nvPr>
        </p:nvSpPr>
        <p:spPr/>
        <p:txBody>
          <a:bodyPr/>
          <a:lstStyle/>
          <a:p>
            <a:r>
              <a:rPr lang="en-US" dirty="0"/>
              <a:t> </a:t>
            </a:r>
            <a:r>
              <a:rPr lang="en-US" dirty="0" smtClean="0"/>
              <a:t>1. new</a:t>
            </a:r>
          </a:p>
          <a:p>
            <a:r>
              <a:rPr lang="en-US" dirty="0" smtClean="0"/>
              <a:t>2. ready</a:t>
            </a:r>
          </a:p>
          <a:p>
            <a:r>
              <a:rPr lang="en-US" dirty="0" smtClean="0"/>
              <a:t>3. end</a:t>
            </a:r>
            <a:r>
              <a:rPr lang="en-US" dirty="0"/>
              <a:t>. </a:t>
            </a:r>
            <a:endParaRPr lang="en-US" dirty="0" smtClean="0"/>
          </a:p>
          <a:p>
            <a:r>
              <a:rPr lang="en-US" dirty="0" smtClean="0"/>
              <a:t>The </a:t>
            </a:r>
            <a:r>
              <a:rPr lang="en-US" dirty="0"/>
              <a:t>servlet is in new state if servlet instance is created. </a:t>
            </a:r>
            <a:endParaRPr lang="en-US" dirty="0" smtClean="0"/>
          </a:p>
          <a:p>
            <a:r>
              <a:rPr lang="en-US" dirty="0" smtClean="0"/>
              <a:t>After </a:t>
            </a:r>
            <a:r>
              <a:rPr lang="en-US" dirty="0"/>
              <a:t>invoking the </a:t>
            </a:r>
            <a:r>
              <a:rPr lang="en-US" dirty="0" err="1"/>
              <a:t>init</a:t>
            </a:r>
            <a:r>
              <a:rPr lang="en-US" dirty="0"/>
              <a:t>() method, Servlet comes in the ready state. In the ready state, servlet performs all the tasks. </a:t>
            </a:r>
            <a:endParaRPr lang="en-US" dirty="0" smtClean="0"/>
          </a:p>
          <a:p>
            <a:r>
              <a:rPr lang="en-US" dirty="0" smtClean="0"/>
              <a:t>When </a:t>
            </a:r>
            <a:r>
              <a:rPr lang="en-US" dirty="0"/>
              <a:t>the web container invokes the destroy() method, it shifts to the end state.</a:t>
            </a:r>
          </a:p>
        </p:txBody>
      </p:sp>
      <p:sp>
        <p:nvSpPr>
          <p:cNvPr id="4" name="Date Placeholder 3"/>
          <p:cNvSpPr>
            <a:spLocks noGrp="1"/>
          </p:cNvSpPr>
          <p:nvPr>
            <p:ph type="dt" sz="half" idx="10"/>
          </p:nvPr>
        </p:nvSpPr>
        <p:spPr/>
        <p:txBody>
          <a:bodyPr/>
          <a:lstStyle/>
          <a:p>
            <a:fld id="{503DAE4C-4195-4704-B7C8-93860A1CBBB7}" type="datetime1">
              <a:rPr lang="en-US" smtClean="0"/>
              <a:t>9/7/2017</a:t>
            </a:fld>
            <a:endParaRPr lang="en-US"/>
          </a:p>
        </p:txBody>
      </p:sp>
      <p:sp>
        <p:nvSpPr>
          <p:cNvPr id="5" name="Footer Placeholder 4"/>
          <p:cNvSpPr>
            <a:spLocks noGrp="1"/>
          </p:cNvSpPr>
          <p:nvPr>
            <p:ph type="ftr" sz="quarter" idx="11"/>
          </p:nvPr>
        </p:nvSpPr>
        <p:spPr/>
        <p:txBody>
          <a:bodyPr/>
          <a:lstStyle/>
          <a:p>
            <a:r>
              <a:rPr lang="en-US" smtClean="0"/>
              <a:t>Presented by MangaRao</a:t>
            </a:r>
            <a:endParaRPr lang="en-US"/>
          </a:p>
        </p:txBody>
      </p:sp>
      <p:sp>
        <p:nvSpPr>
          <p:cNvPr id="6" name="Slide Number Placeholder 5"/>
          <p:cNvSpPr>
            <a:spLocks noGrp="1"/>
          </p:cNvSpPr>
          <p:nvPr>
            <p:ph type="sldNum" sz="quarter" idx="12"/>
          </p:nvPr>
        </p:nvSpPr>
        <p:spPr/>
        <p:txBody>
          <a:bodyPr/>
          <a:lstStyle/>
          <a:p>
            <a:fld id="{35BFF406-3737-46B9-A376-2F6246C6C410}" type="slidenum">
              <a:rPr lang="en-US" smtClean="0"/>
              <a:t>41</a:t>
            </a:fld>
            <a:endParaRPr lang="en-US"/>
          </a:p>
        </p:txBody>
      </p:sp>
    </p:spTree>
    <p:extLst>
      <p:ext uri="{BB962C8B-B14F-4D97-AF65-F5344CB8AC3E}">
        <p14:creationId xmlns:p14="http://schemas.microsoft.com/office/powerpoint/2010/main" val="325688901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 Servlet class is loaded</a:t>
            </a:r>
            <a:br>
              <a:rPr lang="en-US" dirty="0"/>
            </a:br>
            <a:endParaRPr lang="en-US" dirty="0"/>
          </a:p>
        </p:txBody>
      </p:sp>
      <p:sp>
        <p:nvSpPr>
          <p:cNvPr id="3" name="Content Placeholder 2"/>
          <p:cNvSpPr>
            <a:spLocks noGrp="1"/>
          </p:cNvSpPr>
          <p:nvPr>
            <p:ph idx="1"/>
          </p:nvPr>
        </p:nvSpPr>
        <p:spPr/>
        <p:txBody>
          <a:bodyPr/>
          <a:lstStyle/>
          <a:p>
            <a:r>
              <a:rPr lang="en-US" dirty="0" smtClean="0"/>
              <a:t>The class loader </a:t>
            </a:r>
            <a:r>
              <a:rPr lang="en-US" dirty="0"/>
              <a:t>is responsible to load the servlet class. The servlet class is loaded when the first request for the servlet is received by the web container.</a:t>
            </a:r>
          </a:p>
          <a:p>
            <a:endParaRPr lang="en-US" dirty="0"/>
          </a:p>
        </p:txBody>
      </p:sp>
      <p:sp>
        <p:nvSpPr>
          <p:cNvPr id="4" name="Date Placeholder 3"/>
          <p:cNvSpPr>
            <a:spLocks noGrp="1"/>
          </p:cNvSpPr>
          <p:nvPr>
            <p:ph type="dt" sz="half" idx="10"/>
          </p:nvPr>
        </p:nvSpPr>
        <p:spPr/>
        <p:txBody>
          <a:bodyPr/>
          <a:lstStyle/>
          <a:p>
            <a:fld id="{503DAE4C-4195-4704-B7C8-93860A1CBBB7}" type="datetime1">
              <a:rPr lang="en-US" smtClean="0"/>
              <a:t>9/7/2017</a:t>
            </a:fld>
            <a:endParaRPr lang="en-US"/>
          </a:p>
        </p:txBody>
      </p:sp>
      <p:sp>
        <p:nvSpPr>
          <p:cNvPr id="5" name="Footer Placeholder 4"/>
          <p:cNvSpPr>
            <a:spLocks noGrp="1"/>
          </p:cNvSpPr>
          <p:nvPr>
            <p:ph type="ftr" sz="quarter" idx="11"/>
          </p:nvPr>
        </p:nvSpPr>
        <p:spPr/>
        <p:txBody>
          <a:bodyPr/>
          <a:lstStyle/>
          <a:p>
            <a:r>
              <a:rPr lang="en-US" smtClean="0"/>
              <a:t>Presented by MangaRao</a:t>
            </a:r>
            <a:endParaRPr lang="en-US"/>
          </a:p>
        </p:txBody>
      </p:sp>
      <p:sp>
        <p:nvSpPr>
          <p:cNvPr id="6" name="Slide Number Placeholder 5"/>
          <p:cNvSpPr>
            <a:spLocks noGrp="1"/>
          </p:cNvSpPr>
          <p:nvPr>
            <p:ph type="sldNum" sz="quarter" idx="12"/>
          </p:nvPr>
        </p:nvSpPr>
        <p:spPr/>
        <p:txBody>
          <a:bodyPr/>
          <a:lstStyle/>
          <a:p>
            <a:fld id="{35BFF406-3737-46B9-A376-2F6246C6C410}" type="slidenum">
              <a:rPr lang="en-US" smtClean="0"/>
              <a:t>42</a:t>
            </a:fld>
            <a:endParaRPr lang="en-US"/>
          </a:p>
        </p:txBody>
      </p:sp>
    </p:spTree>
    <p:extLst>
      <p:ext uri="{BB962C8B-B14F-4D97-AF65-F5344CB8AC3E}">
        <p14:creationId xmlns:p14="http://schemas.microsoft.com/office/powerpoint/2010/main" val="419254672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2) Servlet instance is created</a:t>
            </a:r>
          </a:p>
        </p:txBody>
      </p:sp>
      <p:sp>
        <p:nvSpPr>
          <p:cNvPr id="3" name="Content Placeholder 2"/>
          <p:cNvSpPr>
            <a:spLocks noGrp="1"/>
          </p:cNvSpPr>
          <p:nvPr>
            <p:ph idx="1"/>
          </p:nvPr>
        </p:nvSpPr>
        <p:spPr/>
        <p:txBody>
          <a:bodyPr/>
          <a:lstStyle/>
          <a:p>
            <a:r>
              <a:rPr lang="en-US" dirty="0"/>
              <a:t>The web container creates the instance of a servlet after loading the servlet class. The servlet instance is created only once in the servlet life cycle.</a:t>
            </a:r>
          </a:p>
        </p:txBody>
      </p:sp>
      <p:sp>
        <p:nvSpPr>
          <p:cNvPr id="4" name="Date Placeholder 3"/>
          <p:cNvSpPr>
            <a:spLocks noGrp="1"/>
          </p:cNvSpPr>
          <p:nvPr>
            <p:ph type="dt" sz="half" idx="10"/>
          </p:nvPr>
        </p:nvSpPr>
        <p:spPr/>
        <p:txBody>
          <a:bodyPr/>
          <a:lstStyle/>
          <a:p>
            <a:fld id="{503DAE4C-4195-4704-B7C8-93860A1CBBB7}" type="datetime1">
              <a:rPr lang="en-US" smtClean="0"/>
              <a:t>9/7/2017</a:t>
            </a:fld>
            <a:endParaRPr lang="en-US"/>
          </a:p>
        </p:txBody>
      </p:sp>
      <p:sp>
        <p:nvSpPr>
          <p:cNvPr id="5" name="Footer Placeholder 4"/>
          <p:cNvSpPr>
            <a:spLocks noGrp="1"/>
          </p:cNvSpPr>
          <p:nvPr>
            <p:ph type="ftr" sz="quarter" idx="11"/>
          </p:nvPr>
        </p:nvSpPr>
        <p:spPr/>
        <p:txBody>
          <a:bodyPr/>
          <a:lstStyle/>
          <a:p>
            <a:r>
              <a:rPr lang="en-US" smtClean="0"/>
              <a:t>Presented by MangaRao</a:t>
            </a:r>
            <a:endParaRPr lang="en-US"/>
          </a:p>
        </p:txBody>
      </p:sp>
      <p:sp>
        <p:nvSpPr>
          <p:cNvPr id="6" name="Slide Number Placeholder 5"/>
          <p:cNvSpPr>
            <a:spLocks noGrp="1"/>
          </p:cNvSpPr>
          <p:nvPr>
            <p:ph type="sldNum" sz="quarter" idx="12"/>
          </p:nvPr>
        </p:nvSpPr>
        <p:spPr/>
        <p:txBody>
          <a:bodyPr/>
          <a:lstStyle/>
          <a:p>
            <a:fld id="{35BFF406-3737-46B9-A376-2F6246C6C410}" type="slidenum">
              <a:rPr lang="en-US" smtClean="0"/>
              <a:t>43</a:t>
            </a:fld>
            <a:endParaRPr lang="en-US"/>
          </a:p>
        </p:txBody>
      </p:sp>
    </p:spTree>
    <p:extLst>
      <p:ext uri="{BB962C8B-B14F-4D97-AF65-F5344CB8AC3E}">
        <p14:creationId xmlns:p14="http://schemas.microsoft.com/office/powerpoint/2010/main" val="182871419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a:t>
            </a:r>
            <a:r>
              <a:rPr lang="en-US" dirty="0" err="1"/>
              <a:t>init</a:t>
            </a:r>
            <a:r>
              <a:rPr lang="en-US" dirty="0"/>
              <a:t> method is invoked</a:t>
            </a:r>
            <a:br>
              <a:rPr lang="en-US" dirty="0"/>
            </a:br>
            <a:endParaRPr lang="en-US" dirty="0"/>
          </a:p>
        </p:txBody>
      </p:sp>
      <p:sp>
        <p:nvSpPr>
          <p:cNvPr id="3" name="Content Placeholder 2"/>
          <p:cNvSpPr>
            <a:spLocks noGrp="1"/>
          </p:cNvSpPr>
          <p:nvPr>
            <p:ph idx="1"/>
          </p:nvPr>
        </p:nvSpPr>
        <p:spPr/>
        <p:txBody>
          <a:bodyPr/>
          <a:lstStyle/>
          <a:p>
            <a:r>
              <a:rPr lang="en-US" dirty="0"/>
              <a:t>The web container calls the </a:t>
            </a:r>
            <a:r>
              <a:rPr lang="en-US" dirty="0" err="1"/>
              <a:t>init</a:t>
            </a:r>
            <a:r>
              <a:rPr lang="en-US" dirty="0"/>
              <a:t> method only once after creating the servlet instance. The </a:t>
            </a:r>
            <a:r>
              <a:rPr lang="en-US" dirty="0" err="1"/>
              <a:t>init</a:t>
            </a:r>
            <a:r>
              <a:rPr lang="en-US" dirty="0"/>
              <a:t> method is used to initialize the servlet. It is the life cycle method of the </a:t>
            </a:r>
            <a:r>
              <a:rPr lang="en-US" dirty="0" err="1"/>
              <a:t>javax.servlet.Servlet</a:t>
            </a:r>
            <a:r>
              <a:rPr lang="en-US" dirty="0"/>
              <a:t> interface</a:t>
            </a:r>
            <a:r>
              <a:rPr lang="en-US" dirty="0" smtClean="0"/>
              <a:t>.</a:t>
            </a:r>
          </a:p>
          <a:p>
            <a:r>
              <a:rPr lang="en-US" b="1" dirty="0" smtClean="0"/>
              <a:t>Syntax</a:t>
            </a:r>
          </a:p>
          <a:p>
            <a:r>
              <a:rPr lang="en-US" b="1" dirty="0"/>
              <a:t>public</a:t>
            </a:r>
            <a:r>
              <a:rPr lang="en-US" dirty="0"/>
              <a:t> </a:t>
            </a:r>
            <a:r>
              <a:rPr lang="en-US" b="1" dirty="0"/>
              <a:t>void</a:t>
            </a:r>
            <a:r>
              <a:rPr lang="en-US" dirty="0"/>
              <a:t> </a:t>
            </a:r>
            <a:r>
              <a:rPr lang="en-US" dirty="0" err="1"/>
              <a:t>init</a:t>
            </a:r>
            <a:r>
              <a:rPr lang="en-US" dirty="0"/>
              <a:t>(</a:t>
            </a:r>
            <a:r>
              <a:rPr lang="en-US" dirty="0" err="1"/>
              <a:t>ServletConfig</a:t>
            </a:r>
            <a:r>
              <a:rPr lang="en-US" dirty="0"/>
              <a:t> </a:t>
            </a:r>
            <a:r>
              <a:rPr lang="en-US" dirty="0" err="1"/>
              <a:t>config</a:t>
            </a:r>
            <a:r>
              <a:rPr lang="en-US" dirty="0"/>
              <a:t>) </a:t>
            </a:r>
            <a:r>
              <a:rPr lang="en-US" b="1" dirty="0"/>
              <a:t>throws</a:t>
            </a:r>
            <a:r>
              <a:rPr lang="en-US" dirty="0"/>
              <a:t> </a:t>
            </a:r>
            <a:r>
              <a:rPr lang="en-US" dirty="0" err="1"/>
              <a:t>ServletException</a:t>
            </a:r>
            <a:r>
              <a:rPr lang="en-US" dirty="0"/>
              <a:t>  </a:t>
            </a:r>
          </a:p>
          <a:p>
            <a:endParaRPr lang="en-US" dirty="0"/>
          </a:p>
        </p:txBody>
      </p:sp>
      <p:sp>
        <p:nvSpPr>
          <p:cNvPr id="4" name="Date Placeholder 3"/>
          <p:cNvSpPr>
            <a:spLocks noGrp="1"/>
          </p:cNvSpPr>
          <p:nvPr>
            <p:ph type="dt" sz="half" idx="10"/>
          </p:nvPr>
        </p:nvSpPr>
        <p:spPr/>
        <p:txBody>
          <a:bodyPr/>
          <a:lstStyle/>
          <a:p>
            <a:fld id="{503DAE4C-4195-4704-B7C8-93860A1CBBB7}" type="datetime1">
              <a:rPr lang="en-US" smtClean="0"/>
              <a:t>9/7/2017</a:t>
            </a:fld>
            <a:endParaRPr lang="en-US"/>
          </a:p>
        </p:txBody>
      </p:sp>
      <p:sp>
        <p:nvSpPr>
          <p:cNvPr id="5" name="Footer Placeholder 4"/>
          <p:cNvSpPr>
            <a:spLocks noGrp="1"/>
          </p:cNvSpPr>
          <p:nvPr>
            <p:ph type="ftr" sz="quarter" idx="11"/>
          </p:nvPr>
        </p:nvSpPr>
        <p:spPr/>
        <p:txBody>
          <a:bodyPr/>
          <a:lstStyle/>
          <a:p>
            <a:r>
              <a:rPr lang="en-US" smtClean="0"/>
              <a:t>Presented by MangaRao</a:t>
            </a:r>
            <a:endParaRPr lang="en-US"/>
          </a:p>
        </p:txBody>
      </p:sp>
      <p:sp>
        <p:nvSpPr>
          <p:cNvPr id="6" name="Slide Number Placeholder 5"/>
          <p:cNvSpPr>
            <a:spLocks noGrp="1"/>
          </p:cNvSpPr>
          <p:nvPr>
            <p:ph type="sldNum" sz="quarter" idx="12"/>
          </p:nvPr>
        </p:nvSpPr>
        <p:spPr/>
        <p:txBody>
          <a:bodyPr/>
          <a:lstStyle/>
          <a:p>
            <a:fld id="{35BFF406-3737-46B9-A376-2F6246C6C410}" type="slidenum">
              <a:rPr lang="en-US" smtClean="0"/>
              <a:t>44</a:t>
            </a:fld>
            <a:endParaRPr lang="en-US"/>
          </a:p>
        </p:txBody>
      </p:sp>
    </p:spTree>
    <p:extLst>
      <p:ext uri="{BB962C8B-B14F-4D97-AF65-F5344CB8AC3E}">
        <p14:creationId xmlns:p14="http://schemas.microsoft.com/office/powerpoint/2010/main" val="50340552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 service method is invoked</a:t>
            </a:r>
            <a:br>
              <a:rPr lang="en-US" dirty="0"/>
            </a:br>
            <a:endParaRPr lang="en-US" dirty="0"/>
          </a:p>
        </p:txBody>
      </p:sp>
      <p:sp>
        <p:nvSpPr>
          <p:cNvPr id="3" name="Content Placeholder 2"/>
          <p:cNvSpPr>
            <a:spLocks noGrp="1"/>
          </p:cNvSpPr>
          <p:nvPr>
            <p:ph idx="1"/>
          </p:nvPr>
        </p:nvSpPr>
        <p:spPr/>
        <p:txBody>
          <a:bodyPr/>
          <a:lstStyle/>
          <a:p>
            <a:r>
              <a:rPr lang="en-US" dirty="0"/>
              <a:t>The web container calls the service method each time when request for the servlet is received. If servlet is not initialized, it follows the first three steps as described above then calls the service method. If servlet is initialized, it calls the service method. Notice that servlet is initialized only once</a:t>
            </a:r>
            <a:r>
              <a:rPr lang="en-US" dirty="0" smtClean="0"/>
              <a:t>.</a:t>
            </a:r>
          </a:p>
          <a:p>
            <a:r>
              <a:rPr lang="en-US" b="1" dirty="0" smtClean="0"/>
              <a:t>Syntax:</a:t>
            </a:r>
          </a:p>
          <a:p>
            <a:pPr lvl="1"/>
            <a:r>
              <a:rPr lang="en-US" b="1" dirty="0"/>
              <a:t>public</a:t>
            </a:r>
            <a:r>
              <a:rPr lang="en-US" dirty="0"/>
              <a:t> </a:t>
            </a:r>
            <a:r>
              <a:rPr lang="en-US" b="1" dirty="0"/>
              <a:t>void</a:t>
            </a:r>
            <a:r>
              <a:rPr lang="en-US" dirty="0"/>
              <a:t> service(</a:t>
            </a:r>
            <a:r>
              <a:rPr lang="en-US" dirty="0" err="1"/>
              <a:t>ServletRequest</a:t>
            </a:r>
            <a:r>
              <a:rPr lang="en-US" dirty="0"/>
              <a:t> request, </a:t>
            </a:r>
            <a:r>
              <a:rPr lang="en-US" dirty="0" err="1"/>
              <a:t>ServletResponse</a:t>
            </a:r>
            <a:r>
              <a:rPr lang="en-US" dirty="0"/>
              <a:t> response)   </a:t>
            </a:r>
          </a:p>
          <a:p>
            <a:pPr lvl="1"/>
            <a:r>
              <a:rPr lang="en-US" dirty="0"/>
              <a:t>  </a:t>
            </a:r>
            <a:r>
              <a:rPr lang="en-US" b="1" dirty="0"/>
              <a:t>throws</a:t>
            </a:r>
            <a:r>
              <a:rPr lang="en-US" dirty="0"/>
              <a:t> </a:t>
            </a:r>
            <a:r>
              <a:rPr lang="en-US" dirty="0" err="1"/>
              <a:t>ServletException</a:t>
            </a:r>
            <a:r>
              <a:rPr lang="en-US" dirty="0"/>
              <a:t>, </a:t>
            </a:r>
            <a:r>
              <a:rPr lang="en-US" dirty="0" err="1"/>
              <a:t>IOException</a:t>
            </a:r>
            <a:r>
              <a:rPr lang="en-US" dirty="0"/>
              <a:t> </a:t>
            </a:r>
          </a:p>
          <a:p>
            <a:endParaRPr lang="en-US" b="1" dirty="0"/>
          </a:p>
        </p:txBody>
      </p:sp>
      <p:sp>
        <p:nvSpPr>
          <p:cNvPr id="4" name="Date Placeholder 3"/>
          <p:cNvSpPr>
            <a:spLocks noGrp="1"/>
          </p:cNvSpPr>
          <p:nvPr>
            <p:ph type="dt" sz="half" idx="10"/>
          </p:nvPr>
        </p:nvSpPr>
        <p:spPr/>
        <p:txBody>
          <a:bodyPr/>
          <a:lstStyle/>
          <a:p>
            <a:fld id="{503DAE4C-4195-4704-B7C8-93860A1CBBB7}" type="datetime1">
              <a:rPr lang="en-US" smtClean="0"/>
              <a:t>9/7/2017</a:t>
            </a:fld>
            <a:endParaRPr lang="en-US"/>
          </a:p>
        </p:txBody>
      </p:sp>
      <p:sp>
        <p:nvSpPr>
          <p:cNvPr id="5" name="Footer Placeholder 4"/>
          <p:cNvSpPr>
            <a:spLocks noGrp="1"/>
          </p:cNvSpPr>
          <p:nvPr>
            <p:ph type="ftr" sz="quarter" idx="11"/>
          </p:nvPr>
        </p:nvSpPr>
        <p:spPr/>
        <p:txBody>
          <a:bodyPr/>
          <a:lstStyle/>
          <a:p>
            <a:r>
              <a:rPr lang="en-US" smtClean="0"/>
              <a:t>Presented by MangaRao</a:t>
            </a:r>
            <a:endParaRPr lang="en-US"/>
          </a:p>
        </p:txBody>
      </p:sp>
      <p:sp>
        <p:nvSpPr>
          <p:cNvPr id="6" name="Slide Number Placeholder 5"/>
          <p:cNvSpPr>
            <a:spLocks noGrp="1"/>
          </p:cNvSpPr>
          <p:nvPr>
            <p:ph type="sldNum" sz="quarter" idx="12"/>
          </p:nvPr>
        </p:nvSpPr>
        <p:spPr/>
        <p:txBody>
          <a:bodyPr/>
          <a:lstStyle/>
          <a:p>
            <a:fld id="{35BFF406-3737-46B9-A376-2F6246C6C410}" type="slidenum">
              <a:rPr lang="en-US" smtClean="0"/>
              <a:t>45</a:t>
            </a:fld>
            <a:endParaRPr lang="en-US"/>
          </a:p>
        </p:txBody>
      </p:sp>
    </p:spTree>
    <p:extLst>
      <p:ext uri="{BB962C8B-B14F-4D97-AF65-F5344CB8AC3E}">
        <p14:creationId xmlns:p14="http://schemas.microsoft.com/office/powerpoint/2010/main" val="278660131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additive="base">
                                        <p:cTn id="1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 calcmode="lin" valueType="num">
                                      <p:cBhvr additive="base">
                                        <p:cTn id="2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5) destroy method is invoked</a:t>
            </a:r>
            <a:br>
              <a:rPr lang="en-US" dirty="0"/>
            </a:br>
            <a:endParaRPr lang="en-US" dirty="0"/>
          </a:p>
        </p:txBody>
      </p:sp>
      <p:sp>
        <p:nvSpPr>
          <p:cNvPr id="3" name="Content Placeholder 2"/>
          <p:cNvSpPr>
            <a:spLocks noGrp="1"/>
          </p:cNvSpPr>
          <p:nvPr>
            <p:ph idx="1"/>
          </p:nvPr>
        </p:nvSpPr>
        <p:spPr/>
        <p:txBody>
          <a:bodyPr/>
          <a:lstStyle/>
          <a:p>
            <a:r>
              <a:rPr lang="en-US" dirty="0"/>
              <a:t>The web container calls the destroy method before removing the servlet instance from the service. It gives the servlet an opportunity to clean up any resource for example memory, thread etc. </a:t>
            </a:r>
            <a:endParaRPr lang="en-US" dirty="0" smtClean="0"/>
          </a:p>
          <a:p>
            <a:r>
              <a:rPr lang="en-US" dirty="0" smtClean="0"/>
              <a:t>Syntax:</a:t>
            </a:r>
          </a:p>
          <a:p>
            <a:pPr lvl="1"/>
            <a:r>
              <a:rPr lang="en-US" b="1" dirty="0"/>
              <a:t>public</a:t>
            </a:r>
            <a:r>
              <a:rPr lang="en-US" dirty="0"/>
              <a:t> </a:t>
            </a:r>
            <a:r>
              <a:rPr lang="en-US" b="1" dirty="0"/>
              <a:t>void</a:t>
            </a:r>
            <a:r>
              <a:rPr lang="en-US" dirty="0"/>
              <a:t> destroy()  </a:t>
            </a:r>
          </a:p>
          <a:p>
            <a:pPr lvl="1"/>
            <a:endParaRPr lang="en-US" dirty="0"/>
          </a:p>
        </p:txBody>
      </p:sp>
      <p:sp>
        <p:nvSpPr>
          <p:cNvPr id="4" name="Date Placeholder 3"/>
          <p:cNvSpPr>
            <a:spLocks noGrp="1"/>
          </p:cNvSpPr>
          <p:nvPr>
            <p:ph type="dt" sz="half" idx="10"/>
          </p:nvPr>
        </p:nvSpPr>
        <p:spPr/>
        <p:txBody>
          <a:bodyPr/>
          <a:lstStyle/>
          <a:p>
            <a:fld id="{503DAE4C-4195-4704-B7C8-93860A1CBBB7}" type="datetime1">
              <a:rPr lang="en-US" smtClean="0"/>
              <a:t>9/7/2017</a:t>
            </a:fld>
            <a:endParaRPr lang="en-US"/>
          </a:p>
        </p:txBody>
      </p:sp>
      <p:sp>
        <p:nvSpPr>
          <p:cNvPr id="5" name="Footer Placeholder 4"/>
          <p:cNvSpPr>
            <a:spLocks noGrp="1"/>
          </p:cNvSpPr>
          <p:nvPr>
            <p:ph type="ftr" sz="quarter" idx="11"/>
          </p:nvPr>
        </p:nvSpPr>
        <p:spPr/>
        <p:txBody>
          <a:bodyPr/>
          <a:lstStyle/>
          <a:p>
            <a:r>
              <a:rPr lang="en-US" smtClean="0"/>
              <a:t>Presented by MangaRao</a:t>
            </a:r>
            <a:endParaRPr lang="en-US"/>
          </a:p>
        </p:txBody>
      </p:sp>
      <p:sp>
        <p:nvSpPr>
          <p:cNvPr id="6" name="Slide Number Placeholder 5"/>
          <p:cNvSpPr>
            <a:spLocks noGrp="1"/>
          </p:cNvSpPr>
          <p:nvPr>
            <p:ph type="sldNum" sz="quarter" idx="12"/>
          </p:nvPr>
        </p:nvSpPr>
        <p:spPr/>
        <p:txBody>
          <a:bodyPr/>
          <a:lstStyle/>
          <a:p>
            <a:fld id="{35BFF406-3737-46B9-A376-2F6246C6C410}" type="slidenum">
              <a:rPr lang="en-US" smtClean="0"/>
              <a:t>46</a:t>
            </a:fld>
            <a:endParaRPr lang="en-US"/>
          </a:p>
        </p:txBody>
      </p:sp>
    </p:spTree>
    <p:extLst>
      <p:ext uri="{BB962C8B-B14F-4D97-AF65-F5344CB8AC3E}">
        <p14:creationId xmlns:p14="http://schemas.microsoft.com/office/powerpoint/2010/main" val="205879645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additive="base">
                                        <p:cTn id="1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Steps to create a servlet example</a:t>
            </a:r>
            <a:br>
              <a:rPr lang="en-US" dirty="0"/>
            </a:br>
            <a:endParaRPr lang="en-US" dirty="0"/>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2362600026"/>
              </p:ext>
            </p:extLst>
          </p:nvPr>
        </p:nvGraphicFramePr>
        <p:xfrm>
          <a:off x="677334" y="2160589"/>
          <a:ext cx="8596668" cy="388077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Date Placeholder 3"/>
          <p:cNvSpPr>
            <a:spLocks noGrp="1"/>
          </p:cNvSpPr>
          <p:nvPr>
            <p:ph type="dt" sz="half" idx="10"/>
          </p:nvPr>
        </p:nvSpPr>
        <p:spPr/>
        <p:txBody>
          <a:bodyPr/>
          <a:lstStyle/>
          <a:p>
            <a:fld id="{503DAE4C-4195-4704-B7C8-93860A1CBBB7}" type="datetime1">
              <a:rPr lang="en-US" smtClean="0"/>
              <a:t>9/7/2017</a:t>
            </a:fld>
            <a:endParaRPr lang="en-US"/>
          </a:p>
        </p:txBody>
      </p:sp>
      <p:sp>
        <p:nvSpPr>
          <p:cNvPr id="5" name="Footer Placeholder 4"/>
          <p:cNvSpPr>
            <a:spLocks noGrp="1"/>
          </p:cNvSpPr>
          <p:nvPr>
            <p:ph type="ftr" sz="quarter" idx="11"/>
          </p:nvPr>
        </p:nvSpPr>
        <p:spPr/>
        <p:txBody>
          <a:bodyPr/>
          <a:lstStyle/>
          <a:p>
            <a:r>
              <a:rPr lang="en-US" smtClean="0"/>
              <a:t>Presented by MangaRao</a:t>
            </a:r>
            <a:endParaRPr lang="en-US"/>
          </a:p>
        </p:txBody>
      </p:sp>
      <p:sp>
        <p:nvSpPr>
          <p:cNvPr id="6" name="Slide Number Placeholder 5"/>
          <p:cNvSpPr>
            <a:spLocks noGrp="1"/>
          </p:cNvSpPr>
          <p:nvPr>
            <p:ph type="sldNum" sz="quarter" idx="12"/>
          </p:nvPr>
        </p:nvSpPr>
        <p:spPr/>
        <p:txBody>
          <a:bodyPr/>
          <a:lstStyle/>
          <a:p>
            <a:fld id="{35BFF406-3737-46B9-A376-2F6246C6C410}" type="slidenum">
              <a:rPr lang="en-US" smtClean="0"/>
              <a:t>47</a:t>
            </a:fld>
            <a:endParaRPr lang="en-US"/>
          </a:p>
        </p:txBody>
      </p:sp>
    </p:spTree>
    <p:extLst>
      <p:ext uri="{BB962C8B-B14F-4D97-AF65-F5344CB8AC3E}">
        <p14:creationId xmlns:p14="http://schemas.microsoft.com/office/powerpoint/2010/main" val="271428461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1)Create a directory structures</a:t>
            </a:r>
            <a:br>
              <a:rPr lang="en-US" dirty="0" smtClean="0"/>
            </a:br>
            <a:endParaRPr lang="en-US" dirty="0"/>
          </a:p>
        </p:txBody>
      </p:sp>
      <p:sp>
        <p:nvSpPr>
          <p:cNvPr id="4" name="Date Placeholder 3"/>
          <p:cNvSpPr>
            <a:spLocks noGrp="1"/>
          </p:cNvSpPr>
          <p:nvPr>
            <p:ph type="dt" sz="half" idx="10"/>
          </p:nvPr>
        </p:nvSpPr>
        <p:spPr/>
        <p:txBody>
          <a:bodyPr/>
          <a:lstStyle/>
          <a:p>
            <a:fld id="{503DAE4C-4195-4704-B7C8-93860A1CBBB7}" type="datetime1">
              <a:rPr lang="en-US" smtClean="0"/>
              <a:t>9/7/2017</a:t>
            </a:fld>
            <a:endParaRPr lang="en-US"/>
          </a:p>
        </p:txBody>
      </p:sp>
      <p:sp>
        <p:nvSpPr>
          <p:cNvPr id="5" name="Footer Placeholder 4"/>
          <p:cNvSpPr>
            <a:spLocks noGrp="1"/>
          </p:cNvSpPr>
          <p:nvPr>
            <p:ph type="ftr" sz="quarter" idx="11"/>
          </p:nvPr>
        </p:nvSpPr>
        <p:spPr/>
        <p:txBody>
          <a:bodyPr/>
          <a:lstStyle/>
          <a:p>
            <a:r>
              <a:rPr lang="en-US" smtClean="0"/>
              <a:t>Presented by MangaRao</a:t>
            </a:r>
            <a:endParaRPr lang="en-US"/>
          </a:p>
        </p:txBody>
      </p:sp>
      <p:sp>
        <p:nvSpPr>
          <p:cNvPr id="6" name="Slide Number Placeholder 5"/>
          <p:cNvSpPr>
            <a:spLocks noGrp="1"/>
          </p:cNvSpPr>
          <p:nvPr>
            <p:ph type="sldNum" sz="quarter" idx="12"/>
          </p:nvPr>
        </p:nvSpPr>
        <p:spPr/>
        <p:txBody>
          <a:bodyPr/>
          <a:lstStyle/>
          <a:p>
            <a:fld id="{35BFF406-3737-46B9-A376-2F6246C6C410}" type="slidenum">
              <a:rPr lang="en-US" smtClean="0"/>
              <a:t>48</a:t>
            </a:fld>
            <a:endParaRPr lang="en-US"/>
          </a:p>
        </p:txBody>
      </p:sp>
      <p:sp>
        <p:nvSpPr>
          <p:cNvPr id="8" name="Content Placeholder 7"/>
          <p:cNvSpPr>
            <a:spLocks noGrp="1"/>
          </p:cNvSpPr>
          <p:nvPr>
            <p:ph idx="1"/>
          </p:nvPr>
        </p:nvSpPr>
        <p:spPr/>
        <p:txBody>
          <a:bodyPr/>
          <a:lstStyle/>
          <a:p>
            <a:r>
              <a:rPr lang="en-US" dirty="0"/>
              <a:t>The </a:t>
            </a:r>
            <a:r>
              <a:rPr lang="en-US" b="1" dirty="0"/>
              <a:t>directory structure</a:t>
            </a:r>
            <a:r>
              <a:rPr lang="en-US" dirty="0"/>
              <a:t> defines that where to put the different types of files so that web container may get the information and respond to the client.</a:t>
            </a:r>
          </a:p>
          <a:p>
            <a:r>
              <a:rPr lang="en-US" dirty="0"/>
              <a:t>The Sun Microsystem defines a unique standard to be followed by all the server vendors</a:t>
            </a:r>
            <a:r>
              <a:rPr lang="en-US" dirty="0" smtClean="0"/>
              <a:t>.</a:t>
            </a:r>
          </a:p>
          <a:p>
            <a:endParaRPr lang="en-US" dirty="0"/>
          </a:p>
        </p:txBody>
      </p:sp>
      <p:pic>
        <p:nvPicPr>
          <p:cNvPr id="9" name="Picture 8"/>
          <p:cNvPicPr>
            <a:picLocks noChangeAspect="1"/>
          </p:cNvPicPr>
          <p:nvPr/>
        </p:nvPicPr>
        <p:blipFill>
          <a:blip r:embed="rId2"/>
          <a:stretch>
            <a:fillRect/>
          </a:stretch>
        </p:blipFill>
        <p:spPr>
          <a:xfrm>
            <a:off x="3826140" y="3294810"/>
            <a:ext cx="3132091" cy="3406435"/>
          </a:xfrm>
          <a:prstGeom prst="rect">
            <a:avLst/>
          </a:prstGeom>
        </p:spPr>
      </p:pic>
    </p:spTree>
    <p:extLst>
      <p:ext uri="{BB962C8B-B14F-4D97-AF65-F5344CB8AC3E}">
        <p14:creationId xmlns:p14="http://schemas.microsoft.com/office/powerpoint/2010/main" val="119021248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xEl>
                                              <p:pRg st="1" end="1"/>
                                            </p:txEl>
                                          </p:spTgt>
                                        </p:tgtEl>
                                        <p:attrNameLst>
                                          <p:attrName>style.visibility</p:attrName>
                                        </p:attrNameLst>
                                      </p:cBhvr>
                                      <p:to>
                                        <p:strVal val="visible"/>
                                      </p:to>
                                    </p:set>
                                    <p:anim calcmode="lin" valueType="num">
                                      <p:cBhvr additive="base">
                                        <p:cTn id="13" dur="500" fill="hold"/>
                                        <p:tgtEl>
                                          <p:spTgt spid="8">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8">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Web Application Directory Structure</a:t>
            </a:r>
            <a:endParaRPr lang="en-US" dirty="0"/>
          </a:p>
        </p:txBody>
      </p:sp>
      <p:pic>
        <p:nvPicPr>
          <p:cNvPr id="7" name="Content Placeholder 6"/>
          <p:cNvPicPr>
            <a:picLocks noGrp="1" noChangeAspect="1"/>
          </p:cNvPicPr>
          <p:nvPr>
            <p:ph idx="1"/>
          </p:nvPr>
        </p:nvPicPr>
        <p:blipFill>
          <a:blip r:embed="rId2"/>
          <a:stretch>
            <a:fillRect/>
          </a:stretch>
        </p:blipFill>
        <p:spPr>
          <a:xfrm>
            <a:off x="3409973" y="2398089"/>
            <a:ext cx="3132091" cy="3406435"/>
          </a:xfrm>
          <a:prstGeom prst="rect">
            <a:avLst/>
          </a:prstGeom>
        </p:spPr>
      </p:pic>
      <p:sp>
        <p:nvSpPr>
          <p:cNvPr id="4" name="Date Placeholder 3"/>
          <p:cNvSpPr>
            <a:spLocks noGrp="1"/>
          </p:cNvSpPr>
          <p:nvPr>
            <p:ph type="dt" sz="half" idx="10"/>
          </p:nvPr>
        </p:nvSpPr>
        <p:spPr/>
        <p:txBody>
          <a:bodyPr/>
          <a:lstStyle/>
          <a:p>
            <a:fld id="{503DAE4C-4195-4704-B7C8-93860A1CBBB7}" type="datetime1">
              <a:rPr lang="en-US" smtClean="0"/>
              <a:t>9/7/2017</a:t>
            </a:fld>
            <a:endParaRPr lang="en-US"/>
          </a:p>
        </p:txBody>
      </p:sp>
      <p:sp>
        <p:nvSpPr>
          <p:cNvPr id="5" name="Footer Placeholder 4"/>
          <p:cNvSpPr>
            <a:spLocks noGrp="1"/>
          </p:cNvSpPr>
          <p:nvPr>
            <p:ph type="ftr" sz="quarter" idx="11"/>
          </p:nvPr>
        </p:nvSpPr>
        <p:spPr/>
        <p:txBody>
          <a:bodyPr/>
          <a:lstStyle/>
          <a:p>
            <a:r>
              <a:rPr lang="en-US" smtClean="0"/>
              <a:t>Presented by MangaRao</a:t>
            </a:r>
            <a:endParaRPr lang="en-US"/>
          </a:p>
        </p:txBody>
      </p:sp>
      <p:sp>
        <p:nvSpPr>
          <p:cNvPr id="6" name="Slide Number Placeholder 5"/>
          <p:cNvSpPr>
            <a:spLocks noGrp="1"/>
          </p:cNvSpPr>
          <p:nvPr>
            <p:ph type="sldNum" sz="quarter" idx="12"/>
          </p:nvPr>
        </p:nvSpPr>
        <p:spPr/>
        <p:txBody>
          <a:bodyPr/>
          <a:lstStyle/>
          <a:p>
            <a:fld id="{35BFF406-3737-46B9-A376-2F6246C6C410}" type="slidenum">
              <a:rPr lang="en-US" smtClean="0"/>
              <a:t>49</a:t>
            </a:fld>
            <a:endParaRPr lang="en-US"/>
          </a:p>
        </p:txBody>
      </p:sp>
    </p:spTree>
    <p:extLst>
      <p:ext uri="{BB962C8B-B14F-4D97-AF65-F5344CB8AC3E}">
        <p14:creationId xmlns:p14="http://schemas.microsoft.com/office/powerpoint/2010/main" val="415927348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26645" y="2963055"/>
            <a:ext cx="8596668" cy="1320800"/>
          </a:xfrm>
        </p:spPr>
        <p:txBody>
          <a:bodyPr/>
          <a:lstStyle/>
          <a:p>
            <a:r>
              <a:rPr lang="en-US" dirty="0" smtClean="0"/>
              <a:t>HTML Tags</a:t>
            </a:r>
            <a:endParaRPr lang="en-US" dirty="0"/>
          </a:p>
        </p:txBody>
      </p:sp>
      <p:sp>
        <p:nvSpPr>
          <p:cNvPr id="4" name="Date Placeholder 3"/>
          <p:cNvSpPr>
            <a:spLocks noGrp="1"/>
          </p:cNvSpPr>
          <p:nvPr>
            <p:ph type="dt" sz="half" idx="10"/>
          </p:nvPr>
        </p:nvSpPr>
        <p:spPr/>
        <p:txBody>
          <a:bodyPr/>
          <a:lstStyle/>
          <a:p>
            <a:fld id="{503DAE4C-4195-4704-B7C8-93860A1CBBB7}" type="datetime1">
              <a:rPr lang="en-US" smtClean="0"/>
              <a:t>9/7/2017</a:t>
            </a:fld>
            <a:endParaRPr lang="en-US"/>
          </a:p>
        </p:txBody>
      </p:sp>
      <p:sp>
        <p:nvSpPr>
          <p:cNvPr id="5" name="Footer Placeholder 4"/>
          <p:cNvSpPr>
            <a:spLocks noGrp="1"/>
          </p:cNvSpPr>
          <p:nvPr>
            <p:ph type="ftr" sz="quarter" idx="11"/>
          </p:nvPr>
        </p:nvSpPr>
        <p:spPr/>
        <p:txBody>
          <a:bodyPr/>
          <a:lstStyle/>
          <a:p>
            <a:r>
              <a:rPr lang="en-US" smtClean="0"/>
              <a:t>Presented by MangaRao</a:t>
            </a:r>
            <a:endParaRPr lang="en-US"/>
          </a:p>
        </p:txBody>
      </p:sp>
      <p:sp>
        <p:nvSpPr>
          <p:cNvPr id="6" name="Slide Number Placeholder 5"/>
          <p:cNvSpPr>
            <a:spLocks noGrp="1"/>
          </p:cNvSpPr>
          <p:nvPr>
            <p:ph type="sldNum" sz="quarter" idx="12"/>
          </p:nvPr>
        </p:nvSpPr>
        <p:spPr/>
        <p:txBody>
          <a:bodyPr/>
          <a:lstStyle/>
          <a:p>
            <a:fld id="{35BFF406-3737-46B9-A376-2F6246C6C410}" type="slidenum">
              <a:rPr lang="en-US" smtClean="0"/>
              <a:t>5</a:t>
            </a:fld>
            <a:endParaRPr lang="en-US"/>
          </a:p>
        </p:txBody>
      </p:sp>
    </p:spTree>
    <p:extLst>
      <p:ext uri="{BB962C8B-B14F-4D97-AF65-F5344CB8AC3E}">
        <p14:creationId xmlns:p14="http://schemas.microsoft.com/office/powerpoint/2010/main" val="1136501098"/>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Web App Directory Folder Structure</a:t>
            </a:r>
            <a:endParaRPr lang="en-US" dirty="0"/>
          </a:p>
        </p:txBody>
      </p:sp>
      <p:sp>
        <p:nvSpPr>
          <p:cNvPr id="4" name="Date Placeholder 3"/>
          <p:cNvSpPr>
            <a:spLocks noGrp="1"/>
          </p:cNvSpPr>
          <p:nvPr>
            <p:ph type="dt" sz="half" idx="10"/>
          </p:nvPr>
        </p:nvSpPr>
        <p:spPr/>
        <p:txBody>
          <a:bodyPr/>
          <a:lstStyle/>
          <a:p>
            <a:fld id="{503DAE4C-4195-4704-B7C8-93860A1CBBB7}" type="datetime1">
              <a:rPr lang="en-US" smtClean="0"/>
              <a:t>9/7/2017</a:t>
            </a:fld>
            <a:endParaRPr lang="en-US"/>
          </a:p>
        </p:txBody>
      </p:sp>
      <p:sp>
        <p:nvSpPr>
          <p:cNvPr id="5" name="Footer Placeholder 4"/>
          <p:cNvSpPr>
            <a:spLocks noGrp="1"/>
          </p:cNvSpPr>
          <p:nvPr>
            <p:ph type="ftr" sz="quarter" idx="11"/>
          </p:nvPr>
        </p:nvSpPr>
        <p:spPr/>
        <p:txBody>
          <a:bodyPr/>
          <a:lstStyle/>
          <a:p>
            <a:r>
              <a:rPr lang="en-US" smtClean="0"/>
              <a:t>Presented by MangaRao</a:t>
            </a:r>
            <a:endParaRPr lang="en-US"/>
          </a:p>
        </p:txBody>
      </p:sp>
      <p:sp>
        <p:nvSpPr>
          <p:cNvPr id="6" name="Slide Number Placeholder 5"/>
          <p:cNvSpPr>
            <a:spLocks noGrp="1"/>
          </p:cNvSpPr>
          <p:nvPr>
            <p:ph type="sldNum" sz="quarter" idx="12"/>
          </p:nvPr>
        </p:nvSpPr>
        <p:spPr/>
        <p:txBody>
          <a:bodyPr/>
          <a:lstStyle/>
          <a:p>
            <a:fld id="{35BFF406-3737-46B9-A376-2F6246C6C410}" type="slidenum">
              <a:rPr lang="en-US" smtClean="0"/>
              <a:t>50</a:t>
            </a:fld>
            <a:endParaRPr lang="en-US"/>
          </a:p>
        </p:txBody>
      </p:sp>
      <p:pic>
        <p:nvPicPr>
          <p:cNvPr id="9" name="Content Placeholder 8"/>
          <p:cNvPicPr>
            <a:picLocks noGrp="1" noChangeAspect="1"/>
          </p:cNvPicPr>
          <p:nvPr>
            <p:ph idx="1"/>
          </p:nvPr>
        </p:nvPicPr>
        <p:blipFill>
          <a:blip r:embed="rId2"/>
          <a:stretch>
            <a:fillRect/>
          </a:stretch>
        </p:blipFill>
        <p:spPr>
          <a:xfrm>
            <a:off x="3384351" y="2160588"/>
            <a:ext cx="3183336" cy="3881437"/>
          </a:xfrm>
          <a:prstGeom prst="rect">
            <a:avLst/>
          </a:prstGeom>
        </p:spPr>
      </p:pic>
    </p:spTree>
    <p:extLst>
      <p:ext uri="{BB962C8B-B14F-4D97-AF65-F5344CB8AC3E}">
        <p14:creationId xmlns:p14="http://schemas.microsoft.com/office/powerpoint/2010/main" val="200348694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2. Create a Servlet</a:t>
            </a:r>
            <a:endParaRPr lang="en-US" dirty="0"/>
          </a:p>
        </p:txBody>
      </p:sp>
      <p:sp>
        <p:nvSpPr>
          <p:cNvPr id="3" name="Content Placeholder 2"/>
          <p:cNvSpPr>
            <a:spLocks noGrp="1"/>
          </p:cNvSpPr>
          <p:nvPr>
            <p:ph idx="1"/>
          </p:nvPr>
        </p:nvSpPr>
        <p:spPr/>
        <p:txBody>
          <a:bodyPr/>
          <a:lstStyle/>
          <a:p>
            <a:r>
              <a:rPr lang="en-US" dirty="0"/>
              <a:t>There are three ways to create the servlet</a:t>
            </a:r>
            <a:r>
              <a:rPr lang="en-US" dirty="0" smtClean="0"/>
              <a:t>.</a:t>
            </a:r>
          </a:p>
          <a:p>
            <a:r>
              <a:rPr lang="en-US" dirty="0" smtClean="0"/>
              <a:t>1. By </a:t>
            </a:r>
            <a:r>
              <a:rPr lang="en-US" dirty="0"/>
              <a:t>implementing the Servlet interface</a:t>
            </a:r>
          </a:p>
          <a:p>
            <a:r>
              <a:rPr lang="en-US" dirty="0" smtClean="0"/>
              <a:t>2. By </a:t>
            </a:r>
            <a:r>
              <a:rPr lang="en-US" dirty="0"/>
              <a:t>inheriting the GenericServlet class</a:t>
            </a:r>
          </a:p>
          <a:p>
            <a:r>
              <a:rPr lang="en-US" dirty="0" smtClean="0"/>
              <a:t>3. By </a:t>
            </a:r>
            <a:r>
              <a:rPr lang="en-US" dirty="0"/>
              <a:t>inheriting the HttpServlet class</a:t>
            </a:r>
          </a:p>
          <a:p>
            <a:endParaRPr lang="en-US" dirty="0"/>
          </a:p>
        </p:txBody>
      </p:sp>
      <p:sp>
        <p:nvSpPr>
          <p:cNvPr id="4" name="Date Placeholder 3"/>
          <p:cNvSpPr>
            <a:spLocks noGrp="1"/>
          </p:cNvSpPr>
          <p:nvPr>
            <p:ph type="dt" sz="half" idx="10"/>
          </p:nvPr>
        </p:nvSpPr>
        <p:spPr/>
        <p:txBody>
          <a:bodyPr/>
          <a:lstStyle/>
          <a:p>
            <a:fld id="{503DAE4C-4195-4704-B7C8-93860A1CBBB7}" type="datetime1">
              <a:rPr lang="en-US" smtClean="0"/>
              <a:t>9/7/2017</a:t>
            </a:fld>
            <a:endParaRPr lang="en-US"/>
          </a:p>
        </p:txBody>
      </p:sp>
      <p:sp>
        <p:nvSpPr>
          <p:cNvPr id="5" name="Footer Placeholder 4"/>
          <p:cNvSpPr>
            <a:spLocks noGrp="1"/>
          </p:cNvSpPr>
          <p:nvPr>
            <p:ph type="ftr" sz="quarter" idx="11"/>
          </p:nvPr>
        </p:nvSpPr>
        <p:spPr/>
        <p:txBody>
          <a:bodyPr/>
          <a:lstStyle/>
          <a:p>
            <a:r>
              <a:rPr lang="en-US" smtClean="0"/>
              <a:t>Presented by MangaRao</a:t>
            </a:r>
            <a:endParaRPr lang="en-US"/>
          </a:p>
        </p:txBody>
      </p:sp>
      <p:sp>
        <p:nvSpPr>
          <p:cNvPr id="6" name="Slide Number Placeholder 5"/>
          <p:cNvSpPr>
            <a:spLocks noGrp="1"/>
          </p:cNvSpPr>
          <p:nvPr>
            <p:ph type="sldNum" sz="quarter" idx="12"/>
          </p:nvPr>
        </p:nvSpPr>
        <p:spPr/>
        <p:txBody>
          <a:bodyPr/>
          <a:lstStyle/>
          <a:p>
            <a:fld id="{35BFF406-3737-46B9-A376-2F6246C6C410}" type="slidenum">
              <a:rPr lang="en-US" smtClean="0"/>
              <a:t>51</a:t>
            </a:fld>
            <a:endParaRPr lang="en-US"/>
          </a:p>
        </p:txBody>
      </p:sp>
    </p:spTree>
    <p:extLst>
      <p:ext uri="{BB962C8B-B14F-4D97-AF65-F5344CB8AC3E}">
        <p14:creationId xmlns:p14="http://schemas.microsoft.com/office/powerpoint/2010/main" val="198163119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789432"/>
          </a:xfrm>
        </p:spPr>
        <p:txBody>
          <a:bodyPr>
            <a:normAutofit fontScale="90000"/>
          </a:bodyPr>
          <a:lstStyle/>
          <a:p>
            <a:r>
              <a:rPr lang="en-US" b="1" dirty="0" smtClean="0"/>
              <a:t>DemoServlet.java by extending </a:t>
            </a:r>
            <a:r>
              <a:rPr lang="en-US" b="1" dirty="0" err="1" smtClean="0"/>
              <a:t>HttpSerlvet</a:t>
            </a:r>
            <a:endParaRPr lang="en-US" dirty="0"/>
          </a:p>
        </p:txBody>
      </p:sp>
      <p:sp>
        <p:nvSpPr>
          <p:cNvPr id="3" name="Content Placeholder 2"/>
          <p:cNvSpPr>
            <a:spLocks noGrp="1"/>
          </p:cNvSpPr>
          <p:nvPr>
            <p:ph idx="1"/>
          </p:nvPr>
        </p:nvSpPr>
        <p:spPr>
          <a:xfrm>
            <a:off x="677334" y="1527049"/>
            <a:ext cx="8596668" cy="4514314"/>
          </a:xfrm>
        </p:spPr>
        <p:txBody>
          <a:bodyPr>
            <a:normAutofit fontScale="62500" lnSpcReduction="20000"/>
          </a:bodyPr>
          <a:lstStyle/>
          <a:p>
            <a:r>
              <a:rPr lang="en-US" b="1" dirty="0"/>
              <a:t>import</a:t>
            </a:r>
            <a:r>
              <a:rPr lang="en-US" dirty="0"/>
              <a:t> </a:t>
            </a:r>
            <a:r>
              <a:rPr lang="en-US" dirty="0" err="1"/>
              <a:t>javax.servlet.http</a:t>
            </a:r>
            <a:r>
              <a:rPr lang="en-US" dirty="0"/>
              <a:t>.*;  </a:t>
            </a:r>
          </a:p>
          <a:p>
            <a:r>
              <a:rPr lang="en-US" b="1" dirty="0"/>
              <a:t>import</a:t>
            </a:r>
            <a:r>
              <a:rPr lang="en-US" dirty="0"/>
              <a:t> </a:t>
            </a:r>
            <a:r>
              <a:rPr lang="en-US" dirty="0" err="1"/>
              <a:t>javax.servlet</a:t>
            </a:r>
            <a:r>
              <a:rPr lang="en-US" dirty="0"/>
              <a:t>.*;  </a:t>
            </a:r>
          </a:p>
          <a:p>
            <a:r>
              <a:rPr lang="en-US" b="1" dirty="0"/>
              <a:t>import</a:t>
            </a:r>
            <a:r>
              <a:rPr lang="en-US" dirty="0"/>
              <a:t> java.io.*;  </a:t>
            </a:r>
          </a:p>
          <a:p>
            <a:r>
              <a:rPr lang="en-US" b="1" dirty="0"/>
              <a:t>public</a:t>
            </a:r>
            <a:r>
              <a:rPr lang="en-US" dirty="0"/>
              <a:t> </a:t>
            </a:r>
            <a:r>
              <a:rPr lang="en-US" b="1" dirty="0"/>
              <a:t>class</a:t>
            </a:r>
            <a:r>
              <a:rPr lang="en-US" dirty="0"/>
              <a:t> </a:t>
            </a:r>
            <a:r>
              <a:rPr lang="en-US" dirty="0" err="1"/>
              <a:t>DemoServlet</a:t>
            </a:r>
            <a:r>
              <a:rPr lang="en-US" dirty="0"/>
              <a:t> </a:t>
            </a:r>
            <a:r>
              <a:rPr lang="en-US" b="1" dirty="0"/>
              <a:t>extends</a:t>
            </a:r>
            <a:r>
              <a:rPr lang="en-US" dirty="0"/>
              <a:t> HttpServlet{  </a:t>
            </a:r>
          </a:p>
          <a:p>
            <a:r>
              <a:rPr lang="en-US" b="1" dirty="0"/>
              <a:t>public</a:t>
            </a:r>
            <a:r>
              <a:rPr lang="en-US" dirty="0"/>
              <a:t> </a:t>
            </a:r>
            <a:r>
              <a:rPr lang="en-US" b="1" dirty="0"/>
              <a:t>void</a:t>
            </a:r>
            <a:r>
              <a:rPr lang="en-US" dirty="0"/>
              <a:t> </a:t>
            </a:r>
            <a:r>
              <a:rPr lang="en-US" dirty="0" err="1"/>
              <a:t>doGet</a:t>
            </a:r>
            <a:r>
              <a:rPr lang="en-US" dirty="0"/>
              <a:t>(</a:t>
            </a:r>
            <a:r>
              <a:rPr lang="en-US" dirty="0" err="1"/>
              <a:t>HttpServletRequest</a:t>
            </a:r>
            <a:r>
              <a:rPr lang="en-US" dirty="0"/>
              <a:t> </a:t>
            </a:r>
            <a:r>
              <a:rPr lang="en-US" dirty="0" err="1"/>
              <a:t>req,HttpServletResponse</a:t>
            </a:r>
            <a:r>
              <a:rPr lang="en-US" dirty="0"/>
              <a:t> res)  </a:t>
            </a:r>
          </a:p>
          <a:p>
            <a:r>
              <a:rPr lang="en-US" b="1" dirty="0"/>
              <a:t>throws</a:t>
            </a:r>
            <a:r>
              <a:rPr lang="en-US" dirty="0"/>
              <a:t> </a:t>
            </a:r>
            <a:r>
              <a:rPr lang="en-US" dirty="0" err="1"/>
              <a:t>ServletException,IOException</a:t>
            </a:r>
            <a:r>
              <a:rPr lang="en-US" dirty="0"/>
              <a:t>  </a:t>
            </a:r>
          </a:p>
          <a:p>
            <a:r>
              <a:rPr lang="en-US" dirty="0"/>
              <a:t>{  </a:t>
            </a:r>
          </a:p>
          <a:p>
            <a:r>
              <a:rPr lang="en-US" dirty="0" err="1"/>
              <a:t>res.setContentType</a:t>
            </a:r>
            <a:r>
              <a:rPr lang="en-US" dirty="0"/>
              <a:t>("text/html");//setting the content type  </a:t>
            </a:r>
          </a:p>
          <a:p>
            <a:r>
              <a:rPr lang="en-US" dirty="0" err="1"/>
              <a:t>PrintWriter</a:t>
            </a:r>
            <a:r>
              <a:rPr lang="en-US" dirty="0"/>
              <a:t> pw=</a:t>
            </a:r>
            <a:r>
              <a:rPr lang="en-US" dirty="0" err="1"/>
              <a:t>res.getWriter</a:t>
            </a:r>
            <a:r>
              <a:rPr lang="en-US" dirty="0"/>
              <a:t>();//get the stream to write the data  </a:t>
            </a:r>
          </a:p>
          <a:p>
            <a:r>
              <a:rPr lang="en-US" dirty="0"/>
              <a:t>  </a:t>
            </a:r>
          </a:p>
          <a:p>
            <a:r>
              <a:rPr lang="en-US" dirty="0"/>
              <a:t>//writing html in the stream  </a:t>
            </a:r>
          </a:p>
          <a:p>
            <a:r>
              <a:rPr lang="en-US" dirty="0" err="1"/>
              <a:t>pw.println</a:t>
            </a:r>
            <a:r>
              <a:rPr lang="en-US" dirty="0"/>
              <a:t>("&lt;html&gt;&lt;body&gt;");  </a:t>
            </a:r>
          </a:p>
          <a:p>
            <a:r>
              <a:rPr lang="en-US" dirty="0" err="1"/>
              <a:t>pw.println</a:t>
            </a:r>
            <a:r>
              <a:rPr lang="en-US" dirty="0"/>
              <a:t>("Welcome to servlet");  </a:t>
            </a:r>
          </a:p>
          <a:p>
            <a:r>
              <a:rPr lang="en-US" dirty="0" err="1"/>
              <a:t>pw.println</a:t>
            </a:r>
            <a:r>
              <a:rPr lang="en-US" dirty="0"/>
              <a:t>("&lt;/body&gt;&lt;/html&gt;");  </a:t>
            </a:r>
          </a:p>
          <a:p>
            <a:r>
              <a:rPr lang="en-US" dirty="0"/>
              <a:t>  </a:t>
            </a:r>
          </a:p>
          <a:p>
            <a:r>
              <a:rPr lang="en-US" dirty="0" err="1"/>
              <a:t>pw.close</a:t>
            </a:r>
            <a:r>
              <a:rPr lang="en-US" dirty="0"/>
              <a:t>();//closing the stream  </a:t>
            </a:r>
          </a:p>
          <a:p>
            <a:r>
              <a:rPr lang="en-US" dirty="0"/>
              <a:t>}}  </a:t>
            </a:r>
          </a:p>
          <a:p>
            <a:endParaRPr lang="en-US" dirty="0"/>
          </a:p>
        </p:txBody>
      </p:sp>
      <p:sp>
        <p:nvSpPr>
          <p:cNvPr id="4" name="Date Placeholder 3"/>
          <p:cNvSpPr>
            <a:spLocks noGrp="1"/>
          </p:cNvSpPr>
          <p:nvPr>
            <p:ph type="dt" sz="half" idx="10"/>
          </p:nvPr>
        </p:nvSpPr>
        <p:spPr/>
        <p:txBody>
          <a:bodyPr/>
          <a:lstStyle/>
          <a:p>
            <a:fld id="{503DAE4C-4195-4704-B7C8-93860A1CBBB7}" type="datetime1">
              <a:rPr lang="en-US" smtClean="0"/>
              <a:t>9/7/2017</a:t>
            </a:fld>
            <a:endParaRPr lang="en-US"/>
          </a:p>
        </p:txBody>
      </p:sp>
      <p:sp>
        <p:nvSpPr>
          <p:cNvPr id="5" name="Footer Placeholder 4"/>
          <p:cNvSpPr>
            <a:spLocks noGrp="1"/>
          </p:cNvSpPr>
          <p:nvPr>
            <p:ph type="ftr" sz="quarter" idx="11"/>
          </p:nvPr>
        </p:nvSpPr>
        <p:spPr/>
        <p:txBody>
          <a:bodyPr/>
          <a:lstStyle/>
          <a:p>
            <a:r>
              <a:rPr lang="en-US" smtClean="0"/>
              <a:t>Presented by MangaRao</a:t>
            </a:r>
            <a:endParaRPr lang="en-US"/>
          </a:p>
        </p:txBody>
      </p:sp>
      <p:sp>
        <p:nvSpPr>
          <p:cNvPr id="6" name="Slide Number Placeholder 5"/>
          <p:cNvSpPr>
            <a:spLocks noGrp="1"/>
          </p:cNvSpPr>
          <p:nvPr>
            <p:ph type="sldNum" sz="quarter" idx="12"/>
          </p:nvPr>
        </p:nvSpPr>
        <p:spPr/>
        <p:txBody>
          <a:bodyPr/>
          <a:lstStyle/>
          <a:p>
            <a:fld id="{35BFF406-3737-46B9-A376-2F6246C6C410}" type="slidenum">
              <a:rPr lang="en-US" smtClean="0"/>
              <a:t>52</a:t>
            </a:fld>
            <a:endParaRPr lang="en-US"/>
          </a:p>
        </p:txBody>
      </p:sp>
    </p:spTree>
    <p:extLst>
      <p:ext uri="{BB962C8B-B14F-4D97-AF65-F5344CB8AC3E}">
        <p14:creationId xmlns:p14="http://schemas.microsoft.com/office/powerpoint/2010/main" val="60329623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3">
                                            <p:txEl>
                                              <p:pRg st="8" end="8"/>
                                            </p:txEl>
                                          </p:spTgt>
                                        </p:tgtEl>
                                        <p:attrNameLst>
                                          <p:attrName>style.visibility</p:attrName>
                                        </p:attrNameLst>
                                      </p:cBhvr>
                                      <p:to>
                                        <p:strVal val="visible"/>
                                      </p:to>
                                    </p:set>
                                    <p:anim calcmode="lin" valueType="num">
                                      <p:cBhvr additive="base">
                                        <p:cTn id="55"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3">
                                            <p:txEl>
                                              <p:pRg st="9" end="9"/>
                                            </p:txEl>
                                          </p:spTgt>
                                        </p:tgtEl>
                                        <p:attrNameLst>
                                          <p:attrName>style.visibility</p:attrName>
                                        </p:attrNameLst>
                                      </p:cBhvr>
                                      <p:to>
                                        <p:strVal val="visible"/>
                                      </p:to>
                                    </p:set>
                                    <p:anim calcmode="lin" valueType="num">
                                      <p:cBhvr additive="base">
                                        <p:cTn id="61"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3">
                                            <p:txEl>
                                              <p:pRg st="10" end="10"/>
                                            </p:txEl>
                                          </p:spTgt>
                                        </p:tgtEl>
                                        <p:attrNameLst>
                                          <p:attrName>style.visibility</p:attrName>
                                        </p:attrNameLst>
                                      </p:cBhvr>
                                      <p:to>
                                        <p:strVal val="visible"/>
                                      </p:to>
                                    </p:set>
                                    <p:anim calcmode="lin" valueType="num">
                                      <p:cBhvr additive="base">
                                        <p:cTn id="67"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3">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grpId="0" nodeType="clickEffect">
                                  <p:stCondLst>
                                    <p:cond delay="0"/>
                                  </p:stCondLst>
                                  <p:childTnLst>
                                    <p:set>
                                      <p:cBhvr>
                                        <p:cTn id="72" dur="1" fill="hold">
                                          <p:stCondLst>
                                            <p:cond delay="0"/>
                                          </p:stCondLst>
                                        </p:cTn>
                                        <p:tgtEl>
                                          <p:spTgt spid="3">
                                            <p:txEl>
                                              <p:pRg st="11" end="11"/>
                                            </p:txEl>
                                          </p:spTgt>
                                        </p:tgtEl>
                                        <p:attrNameLst>
                                          <p:attrName>style.visibility</p:attrName>
                                        </p:attrNameLst>
                                      </p:cBhvr>
                                      <p:to>
                                        <p:strVal val="visible"/>
                                      </p:to>
                                    </p:set>
                                    <p:anim calcmode="lin" valueType="num">
                                      <p:cBhvr additive="base">
                                        <p:cTn id="73" dur="500" fill="hold"/>
                                        <p:tgtEl>
                                          <p:spTgt spid="3">
                                            <p:txEl>
                                              <p:pRg st="11" end="11"/>
                                            </p:txEl>
                                          </p:spTgt>
                                        </p:tgtEl>
                                        <p:attrNameLst>
                                          <p:attrName>ppt_x</p:attrName>
                                        </p:attrNameLst>
                                      </p:cBhvr>
                                      <p:tavLst>
                                        <p:tav tm="0">
                                          <p:val>
                                            <p:strVal val="#ppt_x"/>
                                          </p:val>
                                        </p:tav>
                                        <p:tav tm="100000">
                                          <p:val>
                                            <p:strVal val="#ppt_x"/>
                                          </p:val>
                                        </p:tav>
                                      </p:tavLst>
                                    </p:anim>
                                    <p:anim calcmode="lin" valueType="num">
                                      <p:cBhvr additive="base">
                                        <p:cTn id="74" dur="500" fill="hold"/>
                                        <p:tgtEl>
                                          <p:spTgt spid="3">
                                            <p:txEl>
                                              <p:pRg st="11" end="11"/>
                                            </p:txEl>
                                          </p:spTgt>
                                        </p:tgtEl>
                                        <p:attrNameLst>
                                          <p:attrName>ppt_y</p:attrName>
                                        </p:attrNameLst>
                                      </p:cBhvr>
                                      <p:tavLst>
                                        <p:tav tm="0">
                                          <p:val>
                                            <p:strVal val="1+#ppt_h/2"/>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 presetClass="entr" presetSubtype="4" fill="hold" grpId="0" nodeType="clickEffect">
                                  <p:stCondLst>
                                    <p:cond delay="0"/>
                                  </p:stCondLst>
                                  <p:childTnLst>
                                    <p:set>
                                      <p:cBhvr>
                                        <p:cTn id="78" dur="1" fill="hold">
                                          <p:stCondLst>
                                            <p:cond delay="0"/>
                                          </p:stCondLst>
                                        </p:cTn>
                                        <p:tgtEl>
                                          <p:spTgt spid="3">
                                            <p:txEl>
                                              <p:pRg st="12" end="12"/>
                                            </p:txEl>
                                          </p:spTgt>
                                        </p:tgtEl>
                                        <p:attrNameLst>
                                          <p:attrName>style.visibility</p:attrName>
                                        </p:attrNameLst>
                                      </p:cBhvr>
                                      <p:to>
                                        <p:strVal val="visible"/>
                                      </p:to>
                                    </p:set>
                                    <p:anim calcmode="lin" valueType="num">
                                      <p:cBhvr additive="base">
                                        <p:cTn id="79" dur="500" fill="hold"/>
                                        <p:tgtEl>
                                          <p:spTgt spid="3">
                                            <p:txEl>
                                              <p:pRg st="12" end="12"/>
                                            </p:txEl>
                                          </p:spTgt>
                                        </p:tgtEl>
                                        <p:attrNameLst>
                                          <p:attrName>ppt_x</p:attrName>
                                        </p:attrNameLst>
                                      </p:cBhvr>
                                      <p:tavLst>
                                        <p:tav tm="0">
                                          <p:val>
                                            <p:strVal val="#ppt_x"/>
                                          </p:val>
                                        </p:tav>
                                        <p:tav tm="100000">
                                          <p:val>
                                            <p:strVal val="#ppt_x"/>
                                          </p:val>
                                        </p:tav>
                                      </p:tavLst>
                                    </p:anim>
                                    <p:anim calcmode="lin" valueType="num">
                                      <p:cBhvr additive="base">
                                        <p:cTn id="80" dur="500" fill="hold"/>
                                        <p:tgtEl>
                                          <p:spTgt spid="3">
                                            <p:txEl>
                                              <p:pRg st="12" end="12"/>
                                            </p:txEl>
                                          </p:spTgt>
                                        </p:tgtEl>
                                        <p:attrNameLst>
                                          <p:attrName>ppt_y</p:attrName>
                                        </p:attrNameLst>
                                      </p:cBhvr>
                                      <p:tavLst>
                                        <p:tav tm="0">
                                          <p:val>
                                            <p:strVal val="1+#ppt_h/2"/>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2" presetClass="entr" presetSubtype="4" fill="hold" grpId="0" nodeType="clickEffect">
                                  <p:stCondLst>
                                    <p:cond delay="0"/>
                                  </p:stCondLst>
                                  <p:childTnLst>
                                    <p:set>
                                      <p:cBhvr>
                                        <p:cTn id="84" dur="1" fill="hold">
                                          <p:stCondLst>
                                            <p:cond delay="0"/>
                                          </p:stCondLst>
                                        </p:cTn>
                                        <p:tgtEl>
                                          <p:spTgt spid="3">
                                            <p:txEl>
                                              <p:pRg st="13" end="13"/>
                                            </p:txEl>
                                          </p:spTgt>
                                        </p:tgtEl>
                                        <p:attrNameLst>
                                          <p:attrName>style.visibility</p:attrName>
                                        </p:attrNameLst>
                                      </p:cBhvr>
                                      <p:to>
                                        <p:strVal val="visible"/>
                                      </p:to>
                                    </p:set>
                                    <p:anim calcmode="lin" valueType="num">
                                      <p:cBhvr additive="base">
                                        <p:cTn id="85" dur="500" fill="hold"/>
                                        <p:tgtEl>
                                          <p:spTgt spid="3">
                                            <p:txEl>
                                              <p:pRg st="13" end="13"/>
                                            </p:txEl>
                                          </p:spTgt>
                                        </p:tgtEl>
                                        <p:attrNameLst>
                                          <p:attrName>ppt_x</p:attrName>
                                        </p:attrNameLst>
                                      </p:cBhvr>
                                      <p:tavLst>
                                        <p:tav tm="0">
                                          <p:val>
                                            <p:strVal val="#ppt_x"/>
                                          </p:val>
                                        </p:tav>
                                        <p:tav tm="100000">
                                          <p:val>
                                            <p:strVal val="#ppt_x"/>
                                          </p:val>
                                        </p:tav>
                                      </p:tavLst>
                                    </p:anim>
                                    <p:anim calcmode="lin" valueType="num">
                                      <p:cBhvr additive="base">
                                        <p:cTn id="86" dur="500" fill="hold"/>
                                        <p:tgtEl>
                                          <p:spTgt spid="3">
                                            <p:txEl>
                                              <p:pRg st="13" end="13"/>
                                            </p:txEl>
                                          </p:spTgt>
                                        </p:tgtEl>
                                        <p:attrNameLst>
                                          <p:attrName>ppt_y</p:attrName>
                                        </p:attrNameLst>
                                      </p:cBhvr>
                                      <p:tavLst>
                                        <p:tav tm="0">
                                          <p:val>
                                            <p:strVal val="1+#ppt_h/2"/>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2" presetClass="entr" presetSubtype="4" fill="hold" grpId="0" nodeType="clickEffect">
                                  <p:stCondLst>
                                    <p:cond delay="0"/>
                                  </p:stCondLst>
                                  <p:childTnLst>
                                    <p:set>
                                      <p:cBhvr>
                                        <p:cTn id="90" dur="1" fill="hold">
                                          <p:stCondLst>
                                            <p:cond delay="0"/>
                                          </p:stCondLst>
                                        </p:cTn>
                                        <p:tgtEl>
                                          <p:spTgt spid="3">
                                            <p:txEl>
                                              <p:pRg st="14" end="14"/>
                                            </p:txEl>
                                          </p:spTgt>
                                        </p:tgtEl>
                                        <p:attrNameLst>
                                          <p:attrName>style.visibility</p:attrName>
                                        </p:attrNameLst>
                                      </p:cBhvr>
                                      <p:to>
                                        <p:strVal val="visible"/>
                                      </p:to>
                                    </p:set>
                                    <p:anim calcmode="lin" valueType="num">
                                      <p:cBhvr additive="base">
                                        <p:cTn id="91" dur="500" fill="hold"/>
                                        <p:tgtEl>
                                          <p:spTgt spid="3">
                                            <p:txEl>
                                              <p:pRg st="14" end="14"/>
                                            </p:txEl>
                                          </p:spTgt>
                                        </p:tgtEl>
                                        <p:attrNameLst>
                                          <p:attrName>ppt_x</p:attrName>
                                        </p:attrNameLst>
                                      </p:cBhvr>
                                      <p:tavLst>
                                        <p:tav tm="0">
                                          <p:val>
                                            <p:strVal val="#ppt_x"/>
                                          </p:val>
                                        </p:tav>
                                        <p:tav tm="100000">
                                          <p:val>
                                            <p:strVal val="#ppt_x"/>
                                          </p:val>
                                        </p:tav>
                                      </p:tavLst>
                                    </p:anim>
                                    <p:anim calcmode="lin" valueType="num">
                                      <p:cBhvr additive="base">
                                        <p:cTn id="92" dur="500" fill="hold"/>
                                        <p:tgtEl>
                                          <p:spTgt spid="3">
                                            <p:txEl>
                                              <p:pRg st="14" end="14"/>
                                            </p:txEl>
                                          </p:spTgt>
                                        </p:tgtEl>
                                        <p:attrNameLst>
                                          <p:attrName>ppt_y</p:attrName>
                                        </p:attrNameLst>
                                      </p:cBhvr>
                                      <p:tavLst>
                                        <p:tav tm="0">
                                          <p:val>
                                            <p:strVal val="1+#ppt_h/2"/>
                                          </p:val>
                                        </p:tav>
                                        <p:tav tm="100000">
                                          <p:val>
                                            <p:strVal val="#ppt_y"/>
                                          </p:val>
                                        </p:tav>
                                      </p:tavLst>
                                    </p:anim>
                                  </p:childTnLst>
                                </p:cTn>
                              </p:par>
                            </p:childTnLst>
                          </p:cTn>
                        </p:par>
                      </p:childTnLst>
                    </p:cTn>
                  </p:par>
                  <p:par>
                    <p:cTn id="93" fill="hold">
                      <p:stCondLst>
                        <p:cond delay="indefinite"/>
                      </p:stCondLst>
                      <p:childTnLst>
                        <p:par>
                          <p:cTn id="94" fill="hold">
                            <p:stCondLst>
                              <p:cond delay="0"/>
                            </p:stCondLst>
                            <p:childTnLst>
                              <p:par>
                                <p:cTn id="95" presetID="2" presetClass="entr" presetSubtype="4" fill="hold" grpId="0" nodeType="clickEffect">
                                  <p:stCondLst>
                                    <p:cond delay="0"/>
                                  </p:stCondLst>
                                  <p:childTnLst>
                                    <p:set>
                                      <p:cBhvr>
                                        <p:cTn id="96" dur="1" fill="hold">
                                          <p:stCondLst>
                                            <p:cond delay="0"/>
                                          </p:stCondLst>
                                        </p:cTn>
                                        <p:tgtEl>
                                          <p:spTgt spid="3">
                                            <p:txEl>
                                              <p:pRg st="15" end="15"/>
                                            </p:txEl>
                                          </p:spTgt>
                                        </p:tgtEl>
                                        <p:attrNameLst>
                                          <p:attrName>style.visibility</p:attrName>
                                        </p:attrNameLst>
                                      </p:cBhvr>
                                      <p:to>
                                        <p:strVal val="visible"/>
                                      </p:to>
                                    </p:set>
                                    <p:anim calcmode="lin" valueType="num">
                                      <p:cBhvr additive="base">
                                        <p:cTn id="97" dur="500" fill="hold"/>
                                        <p:tgtEl>
                                          <p:spTgt spid="3">
                                            <p:txEl>
                                              <p:pRg st="15" end="15"/>
                                            </p:txEl>
                                          </p:spTgt>
                                        </p:tgtEl>
                                        <p:attrNameLst>
                                          <p:attrName>ppt_x</p:attrName>
                                        </p:attrNameLst>
                                      </p:cBhvr>
                                      <p:tavLst>
                                        <p:tav tm="0">
                                          <p:val>
                                            <p:strVal val="#ppt_x"/>
                                          </p:val>
                                        </p:tav>
                                        <p:tav tm="100000">
                                          <p:val>
                                            <p:strVal val="#ppt_x"/>
                                          </p:val>
                                        </p:tav>
                                      </p:tavLst>
                                    </p:anim>
                                    <p:anim calcmode="lin" valueType="num">
                                      <p:cBhvr additive="base">
                                        <p:cTn id="98" dur="500" fill="hold"/>
                                        <p:tgtEl>
                                          <p:spTgt spid="3">
                                            <p:txEl>
                                              <p:pRg st="15" end="15"/>
                                            </p:txEl>
                                          </p:spTgt>
                                        </p:tgtEl>
                                        <p:attrNameLst>
                                          <p:attrName>ppt_y</p:attrName>
                                        </p:attrNameLst>
                                      </p:cBhvr>
                                      <p:tavLst>
                                        <p:tav tm="0">
                                          <p:val>
                                            <p:strVal val="1+#ppt_h/2"/>
                                          </p:val>
                                        </p:tav>
                                        <p:tav tm="100000">
                                          <p:val>
                                            <p:strVal val="#ppt_y"/>
                                          </p:val>
                                        </p:tav>
                                      </p:tavLst>
                                    </p:anim>
                                  </p:childTnLst>
                                </p:cTn>
                              </p:par>
                            </p:childTnLst>
                          </p:cTn>
                        </p:par>
                      </p:childTnLst>
                    </p:cTn>
                  </p:par>
                  <p:par>
                    <p:cTn id="99" fill="hold">
                      <p:stCondLst>
                        <p:cond delay="indefinite"/>
                      </p:stCondLst>
                      <p:childTnLst>
                        <p:par>
                          <p:cTn id="100" fill="hold">
                            <p:stCondLst>
                              <p:cond delay="0"/>
                            </p:stCondLst>
                            <p:childTnLst>
                              <p:par>
                                <p:cTn id="101" presetID="2" presetClass="entr" presetSubtype="4" fill="hold" grpId="0" nodeType="clickEffect">
                                  <p:stCondLst>
                                    <p:cond delay="0"/>
                                  </p:stCondLst>
                                  <p:childTnLst>
                                    <p:set>
                                      <p:cBhvr>
                                        <p:cTn id="102" dur="1" fill="hold">
                                          <p:stCondLst>
                                            <p:cond delay="0"/>
                                          </p:stCondLst>
                                        </p:cTn>
                                        <p:tgtEl>
                                          <p:spTgt spid="3">
                                            <p:txEl>
                                              <p:pRg st="16" end="16"/>
                                            </p:txEl>
                                          </p:spTgt>
                                        </p:tgtEl>
                                        <p:attrNameLst>
                                          <p:attrName>style.visibility</p:attrName>
                                        </p:attrNameLst>
                                      </p:cBhvr>
                                      <p:to>
                                        <p:strVal val="visible"/>
                                      </p:to>
                                    </p:set>
                                    <p:anim calcmode="lin" valueType="num">
                                      <p:cBhvr additive="base">
                                        <p:cTn id="103" dur="500" fill="hold"/>
                                        <p:tgtEl>
                                          <p:spTgt spid="3">
                                            <p:txEl>
                                              <p:pRg st="16" end="16"/>
                                            </p:txEl>
                                          </p:spTgt>
                                        </p:tgtEl>
                                        <p:attrNameLst>
                                          <p:attrName>ppt_x</p:attrName>
                                        </p:attrNameLst>
                                      </p:cBhvr>
                                      <p:tavLst>
                                        <p:tav tm="0">
                                          <p:val>
                                            <p:strVal val="#ppt_x"/>
                                          </p:val>
                                        </p:tav>
                                        <p:tav tm="100000">
                                          <p:val>
                                            <p:strVal val="#ppt_x"/>
                                          </p:val>
                                        </p:tav>
                                      </p:tavLst>
                                    </p:anim>
                                    <p:anim calcmode="lin" valueType="num">
                                      <p:cBhvr additive="base">
                                        <p:cTn id="104" dur="500" fill="hold"/>
                                        <p:tgtEl>
                                          <p:spTgt spid="3">
                                            <p:txEl>
                                              <p:pRg st="16" end="1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3)Compile the servlet</a:t>
            </a:r>
            <a:br>
              <a:rPr lang="en-US" dirty="0"/>
            </a:br>
            <a:endParaRPr lang="en-US" dirty="0"/>
          </a:p>
        </p:txBody>
      </p:sp>
      <p:sp>
        <p:nvSpPr>
          <p:cNvPr id="3" name="Content Placeholder 2"/>
          <p:cNvSpPr>
            <a:spLocks noGrp="1"/>
          </p:cNvSpPr>
          <p:nvPr>
            <p:ph idx="1"/>
          </p:nvPr>
        </p:nvSpPr>
        <p:spPr/>
        <p:txBody>
          <a:bodyPr/>
          <a:lstStyle/>
          <a:p>
            <a:r>
              <a:rPr lang="en-US" dirty="0"/>
              <a:t>For compiling the Servlet, jar file is required to be loaded. Different Servers provide different jar files</a:t>
            </a:r>
            <a:r>
              <a:rPr lang="en-US" dirty="0" smtClean="0"/>
              <a:t>:</a:t>
            </a:r>
          </a:p>
          <a:p>
            <a:endParaRPr lang="en-US" dirty="0"/>
          </a:p>
        </p:txBody>
      </p:sp>
      <p:sp>
        <p:nvSpPr>
          <p:cNvPr id="4" name="Date Placeholder 3"/>
          <p:cNvSpPr>
            <a:spLocks noGrp="1"/>
          </p:cNvSpPr>
          <p:nvPr>
            <p:ph type="dt" sz="half" idx="10"/>
          </p:nvPr>
        </p:nvSpPr>
        <p:spPr/>
        <p:txBody>
          <a:bodyPr/>
          <a:lstStyle/>
          <a:p>
            <a:fld id="{503DAE4C-4195-4704-B7C8-93860A1CBBB7}" type="datetime1">
              <a:rPr lang="en-US" smtClean="0"/>
              <a:t>9/7/2017</a:t>
            </a:fld>
            <a:endParaRPr lang="en-US"/>
          </a:p>
        </p:txBody>
      </p:sp>
      <p:sp>
        <p:nvSpPr>
          <p:cNvPr id="5" name="Footer Placeholder 4"/>
          <p:cNvSpPr>
            <a:spLocks noGrp="1"/>
          </p:cNvSpPr>
          <p:nvPr>
            <p:ph type="ftr" sz="quarter" idx="11"/>
          </p:nvPr>
        </p:nvSpPr>
        <p:spPr/>
        <p:txBody>
          <a:bodyPr/>
          <a:lstStyle/>
          <a:p>
            <a:r>
              <a:rPr lang="en-US" smtClean="0"/>
              <a:t>Presented by MangaRao</a:t>
            </a:r>
            <a:endParaRPr lang="en-US"/>
          </a:p>
        </p:txBody>
      </p:sp>
      <p:sp>
        <p:nvSpPr>
          <p:cNvPr id="6" name="Slide Number Placeholder 5"/>
          <p:cNvSpPr>
            <a:spLocks noGrp="1"/>
          </p:cNvSpPr>
          <p:nvPr>
            <p:ph type="sldNum" sz="quarter" idx="12"/>
          </p:nvPr>
        </p:nvSpPr>
        <p:spPr/>
        <p:txBody>
          <a:bodyPr/>
          <a:lstStyle/>
          <a:p>
            <a:fld id="{35BFF406-3737-46B9-A376-2F6246C6C410}" type="slidenum">
              <a:rPr lang="en-US" smtClean="0"/>
              <a:t>53</a:t>
            </a:fld>
            <a:endParaRPr lang="en-US"/>
          </a:p>
        </p:txBody>
      </p:sp>
      <p:graphicFrame>
        <p:nvGraphicFramePr>
          <p:cNvPr id="7" name="Table 6"/>
          <p:cNvGraphicFramePr>
            <a:graphicFrameLocks noGrp="1"/>
          </p:cNvGraphicFramePr>
          <p:nvPr>
            <p:extLst>
              <p:ext uri="{D42A27DB-BD31-4B8C-83A1-F6EECF244321}">
                <p14:modId xmlns:p14="http://schemas.microsoft.com/office/powerpoint/2010/main" val="1500131567"/>
              </p:ext>
            </p:extLst>
          </p:nvPr>
        </p:nvGraphicFramePr>
        <p:xfrm>
          <a:off x="677863" y="3008376"/>
          <a:ext cx="8596312" cy="1919275"/>
        </p:xfrm>
        <a:graphic>
          <a:graphicData uri="http://schemas.openxmlformats.org/drawingml/2006/table">
            <a:tbl>
              <a:tblPr/>
              <a:tblGrid>
                <a:gridCol w="4298156"/>
                <a:gridCol w="4298156"/>
              </a:tblGrid>
              <a:tr h="383855">
                <a:tc>
                  <a:txBody>
                    <a:bodyPr/>
                    <a:lstStyle/>
                    <a:p>
                      <a:pPr algn="l" fontAlgn="t"/>
                      <a:r>
                        <a:rPr lang="en-US" sz="1700" dirty="0">
                          <a:solidFill>
                            <a:srgbClr val="000000"/>
                          </a:solidFill>
                          <a:effectLst/>
                          <a:latin typeface="times new roman" panose="02020603050405020304" pitchFamily="18" charset="0"/>
                        </a:rPr>
                        <a:t>Jar file</a:t>
                      </a:r>
                    </a:p>
                  </a:txBody>
                  <a:tcPr marL="35729" marR="35729" marT="35729" marB="35729">
                    <a:lnL w="7620" cap="flat" cmpd="sng" algn="ctr">
                      <a:solidFill>
                        <a:srgbClr val="A0672A"/>
                      </a:solidFill>
                      <a:prstDash val="solid"/>
                      <a:round/>
                      <a:headEnd type="none" w="med" len="med"/>
                      <a:tailEnd type="none" w="med" len="med"/>
                    </a:lnL>
                    <a:lnR w="7620" cap="flat" cmpd="sng" algn="ctr">
                      <a:solidFill>
                        <a:srgbClr val="A0672A"/>
                      </a:solidFill>
                      <a:prstDash val="solid"/>
                      <a:round/>
                      <a:headEnd type="none" w="med" len="med"/>
                      <a:tailEnd type="none" w="med" len="med"/>
                    </a:lnR>
                    <a:lnT w="7620" cap="flat" cmpd="sng" algn="ctr">
                      <a:solidFill>
                        <a:srgbClr val="A0672A"/>
                      </a:solidFill>
                      <a:prstDash val="solid"/>
                      <a:round/>
                      <a:headEnd type="none" w="med" len="med"/>
                      <a:tailEnd type="none" w="med" len="med"/>
                    </a:lnT>
                    <a:lnB w="7620" cap="flat" cmpd="sng" algn="ctr">
                      <a:solidFill>
                        <a:srgbClr val="FFC0CB"/>
                      </a:solidFill>
                      <a:prstDash val="solid"/>
                      <a:round/>
                      <a:headEnd type="none" w="med" len="med"/>
                      <a:tailEnd type="none" w="med" len="med"/>
                    </a:lnB>
                    <a:solidFill>
                      <a:srgbClr val="F6FFE1"/>
                    </a:solidFill>
                  </a:tcPr>
                </a:tc>
                <a:tc>
                  <a:txBody>
                    <a:bodyPr/>
                    <a:lstStyle/>
                    <a:p>
                      <a:pPr algn="l" fontAlgn="t"/>
                      <a:r>
                        <a:rPr lang="en-US" sz="1700">
                          <a:solidFill>
                            <a:srgbClr val="000000"/>
                          </a:solidFill>
                          <a:effectLst/>
                          <a:latin typeface="times new roman" panose="02020603050405020304" pitchFamily="18" charset="0"/>
                        </a:rPr>
                        <a:t>Server</a:t>
                      </a:r>
                    </a:p>
                  </a:txBody>
                  <a:tcPr marL="35729" marR="35729" marT="35729" marB="35729">
                    <a:lnL w="7620" cap="flat" cmpd="sng" algn="ctr">
                      <a:solidFill>
                        <a:srgbClr val="A0672A"/>
                      </a:solidFill>
                      <a:prstDash val="solid"/>
                      <a:round/>
                      <a:headEnd type="none" w="med" len="med"/>
                      <a:tailEnd type="none" w="med" len="med"/>
                    </a:lnL>
                    <a:lnR w="7620" cap="flat" cmpd="sng" algn="ctr">
                      <a:solidFill>
                        <a:srgbClr val="A0672A"/>
                      </a:solidFill>
                      <a:prstDash val="solid"/>
                      <a:round/>
                      <a:headEnd type="none" w="med" len="med"/>
                      <a:tailEnd type="none" w="med" len="med"/>
                    </a:lnR>
                    <a:lnT w="7620" cap="flat" cmpd="sng" algn="ctr">
                      <a:solidFill>
                        <a:srgbClr val="A0672A"/>
                      </a:solidFill>
                      <a:prstDash val="solid"/>
                      <a:round/>
                      <a:headEnd type="none" w="med" len="med"/>
                      <a:tailEnd type="none" w="med" len="med"/>
                    </a:lnT>
                    <a:lnB w="7620" cap="flat" cmpd="sng" algn="ctr">
                      <a:solidFill>
                        <a:srgbClr val="FFC0CB"/>
                      </a:solidFill>
                      <a:prstDash val="solid"/>
                      <a:round/>
                      <a:headEnd type="none" w="med" len="med"/>
                      <a:tailEnd type="none" w="med" len="med"/>
                    </a:lnB>
                    <a:solidFill>
                      <a:srgbClr val="F6FFE1"/>
                    </a:solidFill>
                  </a:tcPr>
                </a:tc>
              </a:tr>
              <a:tr h="383855">
                <a:tc>
                  <a:txBody>
                    <a:bodyPr/>
                    <a:lstStyle/>
                    <a:p>
                      <a:pPr fontAlgn="t"/>
                      <a:r>
                        <a:rPr lang="en-US" sz="1700" b="0" i="0">
                          <a:solidFill>
                            <a:srgbClr val="000000"/>
                          </a:solidFill>
                          <a:effectLst/>
                          <a:latin typeface="verdana" panose="020B0604030504040204" pitchFamily="34" charset="0"/>
                        </a:rPr>
                        <a:t>1) servlet-api.jar</a:t>
                      </a:r>
                    </a:p>
                  </a:txBody>
                  <a:tcPr marL="35729" marR="35729" marT="35729" marB="35729">
                    <a:lnL w="7620" cap="flat" cmpd="sng" algn="ctr">
                      <a:solidFill>
                        <a:srgbClr val="FFC0CB"/>
                      </a:solidFill>
                      <a:prstDash val="solid"/>
                      <a:round/>
                      <a:headEnd type="none" w="med" len="med"/>
                      <a:tailEnd type="none" w="med" len="med"/>
                    </a:lnL>
                    <a:lnR w="7620" cap="flat" cmpd="sng" algn="ctr">
                      <a:solidFill>
                        <a:srgbClr val="FFC0CB"/>
                      </a:solidFill>
                      <a:prstDash val="solid"/>
                      <a:round/>
                      <a:headEnd type="none" w="med" len="med"/>
                      <a:tailEnd type="none" w="med" len="med"/>
                    </a:lnR>
                    <a:lnT w="7620" cap="flat" cmpd="sng" algn="ctr">
                      <a:solidFill>
                        <a:srgbClr val="FFC0CB"/>
                      </a:solidFill>
                      <a:prstDash val="solid"/>
                      <a:round/>
                      <a:headEnd type="none" w="med" len="med"/>
                      <a:tailEnd type="none" w="med" len="med"/>
                    </a:lnT>
                    <a:lnB w="7620" cap="flat" cmpd="sng" algn="ctr">
                      <a:solidFill>
                        <a:srgbClr val="FFC0CB"/>
                      </a:solidFill>
                      <a:prstDash val="solid"/>
                      <a:round/>
                      <a:headEnd type="none" w="med" len="med"/>
                      <a:tailEnd type="none" w="med" len="med"/>
                    </a:lnB>
                    <a:solidFill>
                      <a:srgbClr val="FFFFFF"/>
                    </a:solidFill>
                  </a:tcPr>
                </a:tc>
                <a:tc>
                  <a:txBody>
                    <a:bodyPr/>
                    <a:lstStyle/>
                    <a:p>
                      <a:pPr fontAlgn="t"/>
                      <a:r>
                        <a:rPr lang="en-US" sz="1700" b="0" i="0">
                          <a:solidFill>
                            <a:srgbClr val="000000"/>
                          </a:solidFill>
                          <a:effectLst/>
                          <a:latin typeface="verdana" panose="020B0604030504040204" pitchFamily="34" charset="0"/>
                        </a:rPr>
                        <a:t>Apache Tomcat</a:t>
                      </a:r>
                    </a:p>
                  </a:txBody>
                  <a:tcPr marL="35729" marR="35729" marT="35729" marB="35729">
                    <a:lnL w="7620" cap="flat" cmpd="sng" algn="ctr">
                      <a:solidFill>
                        <a:srgbClr val="FFC0CB"/>
                      </a:solidFill>
                      <a:prstDash val="solid"/>
                      <a:round/>
                      <a:headEnd type="none" w="med" len="med"/>
                      <a:tailEnd type="none" w="med" len="med"/>
                    </a:lnL>
                    <a:lnR w="7620" cap="flat" cmpd="sng" algn="ctr">
                      <a:solidFill>
                        <a:srgbClr val="FFC0CB"/>
                      </a:solidFill>
                      <a:prstDash val="solid"/>
                      <a:round/>
                      <a:headEnd type="none" w="med" len="med"/>
                      <a:tailEnd type="none" w="med" len="med"/>
                    </a:lnR>
                    <a:lnT w="7620" cap="flat" cmpd="sng" algn="ctr">
                      <a:solidFill>
                        <a:srgbClr val="FFC0CB"/>
                      </a:solidFill>
                      <a:prstDash val="solid"/>
                      <a:round/>
                      <a:headEnd type="none" w="med" len="med"/>
                      <a:tailEnd type="none" w="med" len="med"/>
                    </a:lnT>
                    <a:lnB w="7620" cap="flat" cmpd="sng" algn="ctr">
                      <a:solidFill>
                        <a:srgbClr val="FFC0CB"/>
                      </a:solidFill>
                      <a:prstDash val="solid"/>
                      <a:round/>
                      <a:headEnd type="none" w="med" len="med"/>
                      <a:tailEnd type="none" w="med" len="med"/>
                    </a:lnB>
                    <a:solidFill>
                      <a:srgbClr val="FFFFFF"/>
                    </a:solidFill>
                  </a:tcPr>
                </a:tc>
              </a:tr>
              <a:tr h="383855">
                <a:tc>
                  <a:txBody>
                    <a:bodyPr/>
                    <a:lstStyle/>
                    <a:p>
                      <a:pPr fontAlgn="t"/>
                      <a:r>
                        <a:rPr lang="en-US" sz="1700" b="0" i="0">
                          <a:solidFill>
                            <a:srgbClr val="000000"/>
                          </a:solidFill>
                          <a:effectLst/>
                          <a:latin typeface="verdana" panose="020B0604030504040204" pitchFamily="34" charset="0"/>
                        </a:rPr>
                        <a:t>2) weblogic.jar</a:t>
                      </a:r>
                    </a:p>
                  </a:txBody>
                  <a:tcPr marL="35729" marR="35729" marT="35729" marB="35729">
                    <a:lnL w="7620" cap="flat" cmpd="sng" algn="ctr">
                      <a:solidFill>
                        <a:srgbClr val="FFC0CB"/>
                      </a:solidFill>
                      <a:prstDash val="solid"/>
                      <a:round/>
                      <a:headEnd type="none" w="med" len="med"/>
                      <a:tailEnd type="none" w="med" len="med"/>
                    </a:lnL>
                    <a:lnR w="7620" cap="flat" cmpd="sng" algn="ctr">
                      <a:solidFill>
                        <a:srgbClr val="FFC0CB"/>
                      </a:solidFill>
                      <a:prstDash val="solid"/>
                      <a:round/>
                      <a:headEnd type="none" w="med" len="med"/>
                      <a:tailEnd type="none" w="med" len="med"/>
                    </a:lnR>
                    <a:lnT w="7620" cap="flat" cmpd="sng" algn="ctr">
                      <a:solidFill>
                        <a:srgbClr val="FFC0CB"/>
                      </a:solidFill>
                      <a:prstDash val="solid"/>
                      <a:round/>
                      <a:headEnd type="none" w="med" len="med"/>
                      <a:tailEnd type="none" w="med" len="med"/>
                    </a:lnT>
                    <a:lnB w="7620" cap="flat" cmpd="sng" algn="ctr">
                      <a:solidFill>
                        <a:srgbClr val="FFC0CB"/>
                      </a:solidFill>
                      <a:prstDash val="solid"/>
                      <a:round/>
                      <a:headEnd type="none" w="med" len="med"/>
                      <a:tailEnd type="none" w="med" len="med"/>
                    </a:lnB>
                    <a:solidFill>
                      <a:srgbClr val="F6FFE1"/>
                    </a:solidFill>
                  </a:tcPr>
                </a:tc>
                <a:tc>
                  <a:txBody>
                    <a:bodyPr/>
                    <a:lstStyle/>
                    <a:p>
                      <a:pPr fontAlgn="t"/>
                      <a:r>
                        <a:rPr lang="en-US" sz="1700" b="0" i="0">
                          <a:solidFill>
                            <a:srgbClr val="000000"/>
                          </a:solidFill>
                          <a:effectLst/>
                          <a:latin typeface="verdana" panose="020B0604030504040204" pitchFamily="34" charset="0"/>
                        </a:rPr>
                        <a:t>Weblogic</a:t>
                      </a:r>
                    </a:p>
                  </a:txBody>
                  <a:tcPr marL="35729" marR="35729" marT="35729" marB="35729">
                    <a:lnL w="7620" cap="flat" cmpd="sng" algn="ctr">
                      <a:solidFill>
                        <a:srgbClr val="FFC0CB"/>
                      </a:solidFill>
                      <a:prstDash val="solid"/>
                      <a:round/>
                      <a:headEnd type="none" w="med" len="med"/>
                      <a:tailEnd type="none" w="med" len="med"/>
                    </a:lnL>
                    <a:lnR w="7620" cap="flat" cmpd="sng" algn="ctr">
                      <a:solidFill>
                        <a:srgbClr val="FFC0CB"/>
                      </a:solidFill>
                      <a:prstDash val="solid"/>
                      <a:round/>
                      <a:headEnd type="none" w="med" len="med"/>
                      <a:tailEnd type="none" w="med" len="med"/>
                    </a:lnR>
                    <a:lnT w="7620" cap="flat" cmpd="sng" algn="ctr">
                      <a:solidFill>
                        <a:srgbClr val="FFC0CB"/>
                      </a:solidFill>
                      <a:prstDash val="solid"/>
                      <a:round/>
                      <a:headEnd type="none" w="med" len="med"/>
                      <a:tailEnd type="none" w="med" len="med"/>
                    </a:lnT>
                    <a:lnB w="7620" cap="flat" cmpd="sng" algn="ctr">
                      <a:solidFill>
                        <a:srgbClr val="FFC0CB"/>
                      </a:solidFill>
                      <a:prstDash val="solid"/>
                      <a:round/>
                      <a:headEnd type="none" w="med" len="med"/>
                      <a:tailEnd type="none" w="med" len="med"/>
                    </a:lnB>
                    <a:solidFill>
                      <a:srgbClr val="F6FFE1"/>
                    </a:solidFill>
                  </a:tcPr>
                </a:tc>
              </a:tr>
              <a:tr h="383855">
                <a:tc>
                  <a:txBody>
                    <a:bodyPr/>
                    <a:lstStyle/>
                    <a:p>
                      <a:pPr fontAlgn="t"/>
                      <a:r>
                        <a:rPr lang="en-US" sz="1700" b="0" i="0" dirty="0">
                          <a:solidFill>
                            <a:srgbClr val="000000"/>
                          </a:solidFill>
                          <a:effectLst/>
                          <a:latin typeface="verdana" panose="020B0604030504040204" pitchFamily="34" charset="0"/>
                        </a:rPr>
                        <a:t>3) javaee.jar</a:t>
                      </a:r>
                    </a:p>
                  </a:txBody>
                  <a:tcPr marL="35729" marR="35729" marT="35729" marB="35729">
                    <a:lnL w="7620" cap="flat" cmpd="sng" algn="ctr">
                      <a:solidFill>
                        <a:srgbClr val="FFC0CB"/>
                      </a:solidFill>
                      <a:prstDash val="solid"/>
                      <a:round/>
                      <a:headEnd type="none" w="med" len="med"/>
                      <a:tailEnd type="none" w="med" len="med"/>
                    </a:lnL>
                    <a:lnR w="7620" cap="flat" cmpd="sng" algn="ctr">
                      <a:solidFill>
                        <a:srgbClr val="FFC0CB"/>
                      </a:solidFill>
                      <a:prstDash val="solid"/>
                      <a:round/>
                      <a:headEnd type="none" w="med" len="med"/>
                      <a:tailEnd type="none" w="med" len="med"/>
                    </a:lnR>
                    <a:lnT w="7620" cap="flat" cmpd="sng" algn="ctr">
                      <a:solidFill>
                        <a:srgbClr val="FFC0CB"/>
                      </a:solidFill>
                      <a:prstDash val="solid"/>
                      <a:round/>
                      <a:headEnd type="none" w="med" len="med"/>
                      <a:tailEnd type="none" w="med" len="med"/>
                    </a:lnT>
                    <a:lnB w="7620" cap="flat" cmpd="sng" algn="ctr">
                      <a:solidFill>
                        <a:srgbClr val="FFC0CB"/>
                      </a:solidFill>
                      <a:prstDash val="solid"/>
                      <a:round/>
                      <a:headEnd type="none" w="med" len="med"/>
                      <a:tailEnd type="none" w="med" len="med"/>
                    </a:lnB>
                    <a:solidFill>
                      <a:srgbClr val="FFFFFF"/>
                    </a:solidFill>
                  </a:tcPr>
                </a:tc>
                <a:tc>
                  <a:txBody>
                    <a:bodyPr/>
                    <a:lstStyle/>
                    <a:p>
                      <a:pPr fontAlgn="t"/>
                      <a:r>
                        <a:rPr lang="en-US" sz="1700" b="0" i="0">
                          <a:solidFill>
                            <a:srgbClr val="000000"/>
                          </a:solidFill>
                          <a:effectLst/>
                          <a:latin typeface="verdana" panose="020B0604030504040204" pitchFamily="34" charset="0"/>
                        </a:rPr>
                        <a:t>Glassfish</a:t>
                      </a:r>
                    </a:p>
                  </a:txBody>
                  <a:tcPr marL="35729" marR="35729" marT="35729" marB="35729">
                    <a:lnL w="7620" cap="flat" cmpd="sng" algn="ctr">
                      <a:solidFill>
                        <a:srgbClr val="FFC0CB"/>
                      </a:solidFill>
                      <a:prstDash val="solid"/>
                      <a:round/>
                      <a:headEnd type="none" w="med" len="med"/>
                      <a:tailEnd type="none" w="med" len="med"/>
                    </a:lnL>
                    <a:lnR w="7620" cap="flat" cmpd="sng" algn="ctr">
                      <a:solidFill>
                        <a:srgbClr val="FFC0CB"/>
                      </a:solidFill>
                      <a:prstDash val="solid"/>
                      <a:round/>
                      <a:headEnd type="none" w="med" len="med"/>
                      <a:tailEnd type="none" w="med" len="med"/>
                    </a:lnR>
                    <a:lnT w="7620" cap="flat" cmpd="sng" algn="ctr">
                      <a:solidFill>
                        <a:srgbClr val="FFC0CB"/>
                      </a:solidFill>
                      <a:prstDash val="solid"/>
                      <a:round/>
                      <a:headEnd type="none" w="med" len="med"/>
                      <a:tailEnd type="none" w="med" len="med"/>
                    </a:lnT>
                    <a:lnB w="7620" cap="flat" cmpd="sng" algn="ctr">
                      <a:solidFill>
                        <a:srgbClr val="FFC0CB"/>
                      </a:solidFill>
                      <a:prstDash val="solid"/>
                      <a:round/>
                      <a:headEnd type="none" w="med" len="med"/>
                      <a:tailEnd type="none" w="med" len="med"/>
                    </a:lnB>
                    <a:solidFill>
                      <a:srgbClr val="FFFFFF"/>
                    </a:solidFill>
                  </a:tcPr>
                </a:tc>
              </a:tr>
              <a:tr h="383855">
                <a:tc>
                  <a:txBody>
                    <a:bodyPr/>
                    <a:lstStyle/>
                    <a:p>
                      <a:pPr fontAlgn="t"/>
                      <a:r>
                        <a:rPr lang="en-US" sz="1700" b="0" i="0">
                          <a:solidFill>
                            <a:srgbClr val="000000"/>
                          </a:solidFill>
                          <a:effectLst/>
                          <a:latin typeface="verdana" panose="020B0604030504040204" pitchFamily="34" charset="0"/>
                        </a:rPr>
                        <a:t>4) javaee.jar</a:t>
                      </a:r>
                    </a:p>
                  </a:txBody>
                  <a:tcPr marL="35729" marR="35729" marT="35729" marB="35729">
                    <a:lnL w="7620" cap="flat" cmpd="sng" algn="ctr">
                      <a:solidFill>
                        <a:srgbClr val="FFC0CB"/>
                      </a:solidFill>
                      <a:prstDash val="solid"/>
                      <a:round/>
                      <a:headEnd type="none" w="med" len="med"/>
                      <a:tailEnd type="none" w="med" len="med"/>
                    </a:lnL>
                    <a:lnR w="7620" cap="flat" cmpd="sng" algn="ctr">
                      <a:solidFill>
                        <a:srgbClr val="FFC0CB"/>
                      </a:solidFill>
                      <a:prstDash val="solid"/>
                      <a:round/>
                      <a:headEnd type="none" w="med" len="med"/>
                      <a:tailEnd type="none" w="med" len="med"/>
                    </a:lnR>
                    <a:lnT w="7620" cap="flat" cmpd="sng" algn="ctr">
                      <a:solidFill>
                        <a:srgbClr val="FFC0CB"/>
                      </a:solidFill>
                      <a:prstDash val="solid"/>
                      <a:round/>
                      <a:headEnd type="none" w="med" len="med"/>
                      <a:tailEnd type="none" w="med" len="med"/>
                    </a:lnT>
                    <a:lnB w="7620" cap="flat" cmpd="sng" algn="ctr">
                      <a:solidFill>
                        <a:srgbClr val="FFC0CB"/>
                      </a:solidFill>
                      <a:prstDash val="solid"/>
                      <a:round/>
                      <a:headEnd type="none" w="med" len="med"/>
                      <a:tailEnd type="none" w="med" len="med"/>
                    </a:lnB>
                    <a:solidFill>
                      <a:srgbClr val="F6FFE1"/>
                    </a:solidFill>
                  </a:tcPr>
                </a:tc>
                <a:tc>
                  <a:txBody>
                    <a:bodyPr/>
                    <a:lstStyle/>
                    <a:p>
                      <a:pPr fontAlgn="t"/>
                      <a:r>
                        <a:rPr lang="en-US" sz="1700" b="0" i="0" dirty="0" err="1">
                          <a:solidFill>
                            <a:srgbClr val="000000"/>
                          </a:solidFill>
                          <a:effectLst/>
                          <a:latin typeface="verdana" panose="020B0604030504040204" pitchFamily="34" charset="0"/>
                        </a:rPr>
                        <a:t>JBoss</a:t>
                      </a:r>
                      <a:endParaRPr lang="en-US" sz="1700" b="0" i="0" dirty="0">
                        <a:solidFill>
                          <a:srgbClr val="000000"/>
                        </a:solidFill>
                        <a:effectLst/>
                        <a:latin typeface="verdana" panose="020B0604030504040204" pitchFamily="34" charset="0"/>
                      </a:endParaRPr>
                    </a:p>
                  </a:txBody>
                  <a:tcPr marL="35729" marR="35729" marT="35729" marB="35729">
                    <a:lnL w="7620" cap="flat" cmpd="sng" algn="ctr">
                      <a:solidFill>
                        <a:srgbClr val="FFC0CB"/>
                      </a:solidFill>
                      <a:prstDash val="solid"/>
                      <a:round/>
                      <a:headEnd type="none" w="med" len="med"/>
                      <a:tailEnd type="none" w="med" len="med"/>
                    </a:lnL>
                    <a:lnR w="7620" cap="flat" cmpd="sng" algn="ctr">
                      <a:solidFill>
                        <a:srgbClr val="FFC0CB"/>
                      </a:solidFill>
                      <a:prstDash val="solid"/>
                      <a:round/>
                      <a:headEnd type="none" w="med" len="med"/>
                      <a:tailEnd type="none" w="med" len="med"/>
                    </a:lnR>
                    <a:lnT w="7620" cap="flat" cmpd="sng" algn="ctr">
                      <a:solidFill>
                        <a:srgbClr val="FFC0CB"/>
                      </a:solidFill>
                      <a:prstDash val="solid"/>
                      <a:round/>
                      <a:headEnd type="none" w="med" len="med"/>
                      <a:tailEnd type="none" w="med" len="med"/>
                    </a:lnT>
                    <a:lnB w="7620" cap="flat" cmpd="sng" algn="ctr">
                      <a:solidFill>
                        <a:srgbClr val="FFC0CB"/>
                      </a:solidFill>
                      <a:prstDash val="solid"/>
                      <a:round/>
                      <a:headEnd type="none" w="med" len="med"/>
                      <a:tailEnd type="none" w="med" len="med"/>
                    </a:lnB>
                    <a:solidFill>
                      <a:srgbClr val="F6FFE1"/>
                    </a:solidFill>
                  </a:tcPr>
                </a:tc>
              </a:tr>
            </a:tbl>
          </a:graphicData>
        </a:graphic>
      </p:graphicFrame>
    </p:spTree>
    <p:extLst>
      <p:ext uri="{BB962C8B-B14F-4D97-AF65-F5344CB8AC3E}">
        <p14:creationId xmlns:p14="http://schemas.microsoft.com/office/powerpoint/2010/main" val="148659502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Two ways to load the jar file</a:t>
            </a:r>
            <a:br>
              <a:rPr lang="en-US" b="1" dirty="0"/>
            </a:br>
            <a:endParaRPr lang="en-US" dirty="0"/>
          </a:p>
        </p:txBody>
      </p:sp>
      <p:sp>
        <p:nvSpPr>
          <p:cNvPr id="3" name="Content Placeholder 2"/>
          <p:cNvSpPr>
            <a:spLocks noGrp="1"/>
          </p:cNvSpPr>
          <p:nvPr>
            <p:ph idx="1"/>
          </p:nvPr>
        </p:nvSpPr>
        <p:spPr/>
        <p:txBody>
          <a:bodyPr/>
          <a:lstStyle/>
          <a:p>
            <a:r>
              <a:rPr lang="en-US" dirty="0"/>
              <a:t>set </a:t>
            </a:r>
            <a:r>
              <a:rPr lang="en-US" dirty="0" err="1" smtClean="0"/>
              <a:t>classpath</a:t>
            </a:r>
            <a:r>
              <a:rPr lang="en-US" dirty="0" smtClean="0"/>
              <a:t> or</a:t>
            </a:r>
            <a:endParaRPr lang="en-US" dirty="0"/>
          </a:p>
          <a:p>
            <a:r>
              <a:rPr lang="en-US" dirty="0"/>
              <a:t>paste the jar file in JRE/lib/</a:t>
            </a:r>
            <a:r>
              <a:rPr lang="en-US" dirty="0" err="1"/>
              <a:t>ext</a:t>
            </a:r>
            <a:r>
              <a:rPr lang="en-US" dirty="0"/>
              <a:t> folder</a:t>
            </a:r>
          </a:p>
          <a:p>
            <a:r>
              <a:rPr lang="en-US" dirty="0"/>
              <a:t>Put the java file in any folder. After compiling the java file, paste the class file of servlet in </a:t>
            </a:r>
            <a:r>
              <a:rPr lang="en-US" b="1" dirty="0"/>
              <a:t>WEB-INF/classes</a:t>
            </a:r>
            <a:r>
              <a:rPr lang="en-US" dirty="0"/>
              <a:t> directory.</a:t>
            </a:r>
          </a:p>
        </p:txBody>
      </p:sp>
      <p:sp>
        <p:nvSpPr>
          <p:cNvPr id="4" name="Date Placeholder 3"/>
          <p:cNvSpPr>
            <a:spLocks noGrp="1"/>
          </p:cNvSpPr>
          <p:nvPr>
            <p:ph type="dt" sz="half" idx="10"/>
          </p:nvPr>
        </p:nvSpPr>
        <p:spPr/>
        <p:txBody>
          <a:bodyPr/>
          <a:lstStyle/>
          <a:p>
            <a:fld id="{503DAE4C-4195-4704-B7C8-93860A1CBBB7}" type="datetime1">
              <a:rPr lang="en-US" smtClean="0"/>
              <a:t>9/7/2017</a:t>
            </a:fld>
            <a:endParaRPr lang="en-US"/>
          </a:p>
        </p:txBody>
      </p:sp>
      <p:sp>
        <p:nvSpPr>
          <p:cNvPr id="5" name="Footer Placeholder 4"/>
          <p:cNvSpPr>
            <a:spLocks noGrp="1"/>
          </p:cNvSpPr>
          <p:nvPr>
            <p:ph type="ftr" sz="quarter" idx="11"/>
          </p:nvPr>
        </p:nvSpPr>
        <p:spPr/>
        <p:txBody>
          <a:bodyPr/>
          <a:lstStyle/>
          <a:p>
            <a:r>
              <a:rPr lang="en-US" smtClean="0"/>
              <a:t>Presented by MangaRao</a:t>
            </a:r>
            <a:endParaRPr lang="en-US"/>
          </a:p>
        </p:txBody>
      </p:sp>
      <p:sp>
        <p:nvSpPr>
          <p:cNvPr id="6" name="Slide Number Placeholder 5"/>
          <p:cNvSpPr>
            <a:spLocks noGrp="1"/>
          </p:cNvSpPr>
          <p:nvPr>
            <p:ph type="sldNum" sz="quarter" idx="12"/>
          </p:nvPr>
        </p:nvSpPr>
        <p:spPr/>
        <p:txBody>
          <a:bodyPr/>
          <a:lstStyle/>
          <a:p>
            <a:fld id="{35BFF406-3737-46B9-A376-2F6246C6C410}" type="slidenum">
              <a:rPr lang="en-US" smtClean="0"/>
              <a:t>54</a:t>
            </a:fld>
            <a:endParaRPr lang="en-US"/>
          </a:p>
        </p:txBody>
      </p:sp>
    </p:spTree>
    <p:extLst>
      <p:ext uri="{BB962C8B-B14F-4D97-AF65-F5344CB8AC3E}">
        <p14:creationId xmlns:p14="http://schemas.microsoft.com/office/powerpoint/2010/main" val="200897065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4)Create the deployment descriptor (web.xml file)</a:t>
            </a:r>
            <a:br>
              <a:rPr lang="en-US" dirty="0"/>
            </a:br>
            <a:endParaRPr lang="en-US" dirty="0"/>
          </a:p>
        </p:txBody>
      </p:sp>
      <p:sp>
        <p:nvSpPr>
          <p:cNvPr id="3" name="Content Placeholder 2"/>
          <p:cNvSpPr>
            <a:spLocks noGrp="1"/>
          </p:cNvSpPr>
          <p:nvPr>
            <p:ph idx="1"/>
          </p:nvPr>
        </p:nvSpPr>
        <p:spPr/>
        <p:txBody>
          <a:bodyPr/>
          <a:lstStyle/>
          <a:p>
            <a:r>
              <a:rPr lang="en-US" dirty="0"/>
              <a:t>The </a:t>
            </a:r>
            <a:r>
              <a:rPr lang="en-US" b="1" dirty="0"/>
              <a:t>deployment descriptor</a:t>
            </a:r>
            <a:r>
              <a:rPr lang="en-US" dirty="0"/>
              <a:t> is an xml file, from which Web Container gets the information about the </a:t>
            </a:r>
            <a:r>
              <a:rPr lang="en-US" dirty="0" smtClean="0"/>
              <a:t>servlet </a:t>
            </a:r>
            <a:r>
              <a:rPr lang="en-US" dirty="0"/>
              <a:t>to be invoked.</a:t>
            </a:r>
          </a:p>
          <a:p>
            <a:r>
              <a:rPr lang="en-US" dirty="0"/>
              <a:t>The web container uses the Parser to get the information from the web.xml file. There are many xml parsers such as SAX, DOM and Pull.</a:t>
            </a:r>
          </a:p>
          <a:p>
            <a:r>
              <a:rPr lang="en-US" dirty="0"/>
              <a:t>There are many elements in the web.xml file.</a:t>
            </a:r>
          </a:p>
          <a:p>
            <a:endParaRPr lang="en-US" dirty="0"/>
          </a:p>
        </p:txBody>
      </p:sp>
      <p:sp>
        <p:nvSpPr>
          <p:cNvPr id="4" name="Date Placeholder 3"/>
          <p:cNvSpPr>
            <a:spLocks noGrp="1"/>
          </p:cNvSpPr>
          <p:nvPr>
            <p:ph type="dt" sz="half" idx="10"/>
          </p:nvPr>
        </p:nvSpPr>
        <p:spPr/>
        <p:txBody>
          <a:bodyPr/>
          <a:lstStyle/>
          <a:p>
            <a:fld id="{503DAE4C-4195-4704-B7C8-93860A1CBBB7}" type="datetime1">
              <a:rPr lang="en-US" smtClean="0"/>
              <a:t>9/7/2017</a:t>
            </a:fld>
            <a:endParaRPr lang="en-US"/>
          </a:p>
        </p:txBody>
      </p:sp>
      <p:sp>
        <p:nvSpPr>
          <p:cNvPr id="5" name="Footer Placeholder 4"/>
          <p:cNvSpPr>
            <a:spLocks noGrp="1"/>
          </p:cNvSpPr>
          <p:nvPr>
            <p:ph type="ftr" sz="quarter" idx="11"/>
          </p:nvPr>
        </p:nvSpPr>
        <p:spPr/>
        <p:txBody>
          <a:bodyPr/>
          <a:lstStyle/>
          <a:p>
            <a:r>
              <a:rPr lang="en-US" smtClean="0"/>
              <a:t>Presented by MangaRao</a:t>
            </a:r>
            <a:endParaRPr lang="en-US"/>
          </a:p>
        </p:txBody>
      </p:sp>
      <p:sp>
        <p:nvSpPr>
          <p:cNvPr id="6" name="Slide Number Placeholder 5"/>
          <p:cNvSpPr>
            <a:spLocks noGrp="1"/>
          </p:cNvSpPr>
          <p:nvPr>
            <p:ph type="sldNum" sz="quarter" idx="12"/>
          </p:nvPr>
        </p:nvSpPr>
        <p:spPr/>
        <p:txBody>
          <a:bodyPr/>
          <a:lstStyle/>
          <a:p>
            <a:fld id="{35BFF406-3737-46B9-A376-2F6246C6C410}" type="slidenum">
              <a:rPr lang="en-US" smtClean="0"/>
              <a:t>55</a:t>
            </a:fld>
            <a:endParaRPr lang="en-US"/>
          </a:p>
        </p:txBody>
      </p:sp>
    </p:spTree>
    <p:extLst>
      <p:ext uri="{BB962C8B-B14F-4D97-AF65-F5344CB8AC3E}">
        <p14:creationId xmlns:p14="http://schemas.microsoft.com/office/powerpoint/2010/main" val="132842935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a:t>
            </a:r>
            <a:r>
              <a:rPr lang="en-US" dirty="0" smtClean="0"/>
              <a:t>eb.xml file</a:t>
            </a:r>
            <a:endParaRPr lang="en-US" dirty="0"/>
          </a:p>
        </p:txBody>
      </p:sp>
      <p:sp>
        <p:nvSpPr>
          <p:cNvPr id="3" name="Content Placeholder 2"/>
          <p:cNvSpPr>
            <a:spLocks noGrp="1"/>
          </p:cNvSpPr>
          <p:nvPr>
            <p:ph idx="1"/>
          </p:nvPr>
        </p:nvSpPr>
        <p:spPr/>
        <p:txBody>
          <a:bodyPr>
            <a:normAutofit fontScale="92500" lnSpcReduction="20000"/>
          </a:bodyPr>
          <a:lstStyle/>
          <a:p>
            <a:r>
              <a:rPr lang="en-US" b="1" dirty="0"/>
              <a:t>&lt;web-app&gt;</a:t>
            </a:r>
            <a:r>
              <a:rPr lang="en-US" dirty="0"/>
              <a:t>  </a:t>
            </a:r>
          </a:p>
          <a:p>
            <a:r>
              <a:rPr lang="en-US" dirty="0"/>
              <a:t>  </a:t>
            </a:r>
            <a:r>
              <a:rPr lang="en-US" b="1" dirty="0" smtClean="0"/>
              <a:t>&lt;</a:t>
            </a:r>
            <a:r>
              <a:rPr lang="en-US" b="1" dirty="0"/>
              <a:t>servlet&gt;</a:t>
            </a:r>
            <a:r>
              <a:rPr lang="en-US" dirty="0"/>
              <a:t>  </a:t>
            </a:r>
          </a:p>
          <a:p>
            <a:r>
              <a:rPr lang="en-US" b="1" dirty="0"/>
              <a:t>&lt;</a:t>
            </a:r>
            <a:r>
              <a:rPr lang="en-US" b="1" dirty="0" smtClean="0"/>
              <a:t>servlet-name&gt;</a:t>
            </a:r>
            <a:r>
              <a:rPr lang="en-US" dirty="0" smtClean="0"/>
              <a:t>s1</a:t>
            </a:r>
            <a:r>
              <a:rPr lang="en-US" b="1" dirty="0" smtClean="0"/>
              <a:t>&lt;/</a:t>
            </a:r>
            <a:r>
              <a:rPr lang="en-US" b="1" dirty="0"/>
              <a:t>servlet-name&gt;</a:t>
            </a:r>
            <a:r>
              <a:rPr lang="en-US" dirty="0"/>
              <a:t>  </a:t>
            </a:r>
          </a:p>
          <a:p>
            <a:r>
              <a:rPr lang="en-US" b="1" dirty="0"/>
              <a:t>&lt;servlet-class&gt;</a:t>
            </a:r>
            <a:r>
              <a:rPr lang="en-US" dirty="0" err="1"/>
              <a:t>DemoServlet</a:t>
            </a:r>
            <a:r>
              <a:rPr lang="en-US" b="1" dirty="0"/>
              <a:t>&lt;/servlet-class&gt;</a:t>
            </a:r>
            <a:r>
              <a:rPr lang="en-US" dirty="0"/>
              <a:t>  </a:t>
            </a:r>
          </a:p>
          <a:p>
            <a:r>
              <a:rPr lang="en-US" b="1" dirty="0"/>
              <a:t>&lt;/servlet&gt;</a:t>
            </a:r>
            <a:r>
              <a:rPr lang="en-US" dirty="0"/>
              <a:t>  </a:t>
            </a:r>
          </a:p>
          <a:p>
            <a:r>
              <a:rPr lang="en-US" dirty="0"/>
              <a:t>  </a:t>
            </a:r>
          </a:p>
          <a:p>
            <a:r>
              <a:rPr lang="en-US" b="1" dirty="0"/>
              <a:t>&lt;servlet-mapping&gt;</a:t>
            </a:r>
            <a:r>
              <a:rPr lang="en-US" dirty="0"/>
              <a:t>  </a:t>
            </a:r>
          </a:p>
          <a:p>
            <a:r>
              <a:rPr lang="en-US" b="1"/>
              <a:t>&lt;</a:t>
            </a:r>
            <a:r>
              <a:rPr lang="en-US" b="1" smtClean="0"/>
              <a:t>servlet-name&gt;</a:t>
            </a:r>
            <a:r>
              <a:rPr lang="en-US" smtClean="0"/>
              <a:t>s1</a:t>
            </a:r>
            <a:r>
              <a:rPr lang="en-US" b="1" smtClean="0"/>
              <a:t>&lt;/</a:t>
            </a:r>
            <a:r>
              <a:rPr lang="en-US" b="1" dirty="0"/>
              <a:t>servlet-name&gt;</a:t>
            </a:r>
            <a:r>
              <a:rPr lang="en-US" dirty="0"/>
              <a:t>  </a:t>
            </a:r>
          </a:p>
          <a:p>
            <a:r>
              <a:rPr lang="en-US" b="1" dirty="0"/>
              <a:t>&lt;</a:t>
            </a:r>
            <a:r>
              <a:rPr lang="en-US" b="1" dirty="0" err="1"/>
              <a:t>url</a:t>
            </a:r>
            <a:r>
              <a:rPr lang="en-US" b="1" dirty="0"/>
              <a:t>-pattern&gt;</a:t>
            </a:r>
            <a:r>
              <a:rPr lang="en-US" dirty="0"/>
              <a:t>/welcome</a:t>
            </a:r>
            <a:r>
              <a:rPr lang="en-US" b="1" dirty="0"/>
              <a:t>&lt;/</a:t>
            </a:r>
            <a:r>
              <a:rPr lang="en-US" b="1" dirty="0" err="1"/>
              <a:t>url</a:t>
            </a:r>
            <a:r>
              <a:rPr lang="en-US" b="1" dirty="0"/>
              <a:t>-pattern&gt;</a:t>
            </a:r>
            <a:r>
              <a:rPr lang="en-US" dirty="0"/>
              <a:t>  </a:t>
            </a:r>
          </a:p>
          <a:p>
            <a:r>
              <a:rPr lang="en-US" b="1" dirty="0"/>
              <a:t>&lt;/servlet-mapping&gt;</a:t>
            </a:r>
            <a:r>
              <a:rPr lang="en-US" dirty="0"/>
              <a:t>  </a:t>
            </a:r>
          </a:p>
          <a:p>
            <a:r>
              <a:rPr lang="en-US" dirty="0"/>
              <a:t>  </a:t>
            </a:r>
            <a:r>
              <a:rPr lang="en-US" b="1" dirty="0" smtClean="0"/>
              <a:t>&lt;/</a:t>
            </a:r>
            <a:r>
              <a:rPr lang="en-US" b="1" dirty="0"/>
              <a:t>web-app&gt;</a:t>
            </a:r>
            <a:endParaRPr lang="en-US" dirty="0"/>
          </a:p>
          <a:p>
            <a:endParaRPr lang="en-US" dirty="0"/>
          </a:p>
        </p:txBody>
      </p:sp>
      <p:sp>
        <p:nvSpPr>
          <p:cNvPr id="4" name="Date Placeholder 3"/>
          <p:cNvSpPr>
            <a:spLocks noGrp="1"/>
          </p:cNvSpPr>
          <p:nvPr>
            <p:ph type="dt" sz="half" idx="10"/>
          </p:nvPr>
        </p:nvSpPr>
        <p:spPr/>
        <p:txBody>
          <a:bodyPr/>
          <a:lstStyle/>
          <a:p>
            <a:fld id="{503DAE4C-4195-4704-B7C8-93860A1CBBB7}" type="datetime1">
              <a:rPr lang="en-US" smtClean="0"/>
              <a:t>9/7/2017</a:t>
            </a:fld>
            <a:endParaRPr lang="en-US"/>
          </a:p>
        </p:txBody>
      </p:sp>
      <p:sp>
        <p:nvSpPr>
          <p:cNvPr id="5" name="Footer Placeholder 4"/>
          <p:cNvSpPr>
            <a:spLocks noGrp="1"/>
          </p:cNvSpPr>
          <p:nvPr>
            <p:ph type="ftr" sz="quarter" idx="11"/>
          </p:nvPr>
        </p:nvSpPr>
        <p:spPr/>
        <p:txBody>
          <a:bodyPr/>
          <a:lstStyle/>
          <a:p>
            <a:r>
              <a:rPr lang="en-US" smtClean="0"/>
              <a:t>Presented by MangaRao</a:t>
            </a:r>
            <a:endParaRPr lang="en-US"/>
          </a:p>
        </p:txBody>
      </p:sp>
      <p:sp>
        <p:nvSpPr>
          <p:cNvPr id="6" name="Slide Number Placeholder 5"/>
          <p:cNvSpPr>
            <a:spLocks noGrp="1"/>
          </p:cNvSpPr>
          <p:nvPr>
            <p:ph type="sldNum" sz="quarter" idx="12"/>
          </p:nvPr>
        </p:nvSpPr>
        <p:spPr/>
        <p:txBody>
          <a:bodyPr/>
          <a:lstStyle/>
          <a:p>
            <a:fld id="{35BFF406-3737-46B9-A376-2F6246C6C410}" type="slidenum">
              <a:rPr lang="en-US" smtClean="0"/>
              <a:t>56</a:t>
            </a:fld>
            <a:endParaRPr lang="en-US"/>
          </a:p>
        </p:txBody>
      </p:sp>
    </p:spTree>
    <p:extLst>
      <p:ext uri="{BB962C8B-B14F-4D97-AF65-F5344CB8AC3E}">
        <p14:creationId xmlns:p14="http://schemas.microsoft.com/office/powerpoint/2010/main" val="4156493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3">
                                            <p:txEl>
                                              <p:pRg st="8" end="8"/>
                                            </p:txEl>
                                          </p:spTgt>
                                        </p:tgtEl>
                                        <p:attrNameLst>
                                          <p:attrName>style.visibility</p:attrName>
                                        </p:attrNameLst>
                                      </p:cBhvr>
                                      <p:to>
                                        <p:strVal val="visible"/>
                                      </p:to>
                                    </p:set>
                                    <p:anim calcmode="lin" valueType="num">
                                      <p:cBhvr additive="base">
                                        <p:cTn id="55"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3">
                                            <p:txEl>
                                              <p:pRg st="9" end="9"/>
                                            </p:txEl>
                                          </p:spTgt>
                                        </p:tgtEl>
                                        <p:attrNameLst>
                                          <p:attrName>style.visibility</p:attrName>
                                        </p:attrNameLst>
                                      </p:cBhvr>
                                      <p:to>
                                        <p:strVal val="visible"/>
                                      </p:to>
                                    </p:set>
                                    <p:anim calcmode="lin" valueType="num">
                                      <p:cBhvr additive="base">
                                        <p:cTn id="61"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3">
                                            <p:txEl>
                                              <p:pRg st="10" end="10"/>
                                            </p:txEl>
                                          </p:spTgt>
                                        </p:tgtEl>
                                        <p:attrNameLst>
                                          <p:attrName>style.visibility</p:attrName>
                                        </p:attrNameLst>
                                      </p:cBhvr>
                                      <p:to>
                                        <p:strVal val="visible"/>
                                      </p:to>
                                    </p:set>
                                    <p:anim calcmode="lin" valueType="num">
                                      <p:cBhvr additive="base">
                                        <p:cTn id="67"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3">
                                            <p:txEl>
                                              <p:pRg st="10" end="1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Description of the elements of web.xml file</a:t>
            </a:r>
            <a:br>
              <a:rPr lang="en-US" dirty="0"/>
            </a:br>
            <a:endParaRPr lang="en-US" dirty="0"/>
          </a:p>
        </p:txBody>
      </p:sp>
      <p:graphicFrame>
        <p:nvGraphicFramePr>
          <p:cNvPr id="7" name="Content Placeholder 6"/>
          <p:cNvGraphicFramePr>
            <a:graphicFrameLocks noGrp="1"/>
          </p:cNvGraphicFramePr>
          <p:nvPr>
            <p:ph idx="1"/>
          </p:nvPr>
        </p:nvGraphicFramePr>
        <p:xfrm>
          <a:off x="677863" y="2455386"/>
          <a:ext cx="8596312" cy="3291840"/>
        </p:xfrm>
        <a:graphic>
          <a:graphicData uri="http://schemas.openxmlformats.org/drawingml/2006/table">
            <a:tbl>
              <a:tblPr/>
              <a:tblGrid>
                <a:gridCol w="8596312"/>
              </a:tblGrid>
              <a:tr h="0">
                <a:tc>
                  <a:txBody>
                    <a:bodyPr/>
                    <a:lstStyle/>
                    <a:p>
                      <a:r>
                        <a:rPr lang="en-US" b="1" i="0">
                          <a:solidFill>
                            <a:srgbClr val="000000"/>
                          </a:solidFill>
                          <a:effectLst/>
                          <a:latin typeface="verdana" panose="020B0604030504040204" pitchFamily="34" charset="0"/>
                        </a:rPr>
                        <a:t>&lt;web-app&gt;</a:t>
                      </a:r>
                      <a:r>
                        <a:rPr lang="en-US" b="0" i="0">
                          <a:solidFill>
                            <a:srgbClr val="000000"/>
                          </a:solidFill>
                          <a:effectLst/>
                          <a:latin typeface="verdana" panose="020B0604030504040204" pitchFamily="34" charset="0"/>
                        </a:rPr>
                        <a:t> represents the whole application.</a:t>
                      </a:r>
                    </a:p>
                  </a:txBody>
                  <a:tcPr anchor="ctr">
                    <a:lnL>
                      <a:noFill/>
                    </a:lnL>
                    <a:lnR>
                      <a:noFill/>
                    </a:lnR>
                    <a:lnT>
                      <a:noFill/>
                    </a:lnT>
                    <a:lnB>
                      <a:noFill/>
                    </a:lnB>
                    <a:solidFill>
                      <a:srgbClr val="FFFFFF"/>
                    </a:solidFill>
                  </a:tcPr>
                </a:tc>
              </a:tr>
              <a:tr h="0">
                <a:tc>
                  <a:txBody>
                    <a:bodyPr/>
                    <a:lstStyle/>
                    <a:p>
                      <a:r>
                        <a:rPr lang="en-US" b="1" i="0">
                          <a:solidFill>
                            <a:srgbClr val="000000"/>
                          </a:solidFill>
                          <a:effectLst/>
                          <a:latin typeface="verdana" panose="020B0604030504040204" pitchFamily="34" charset="0"/>
                        </a:rPr>
                        <a:t>&lt;servlet&gt;</a:t>
                      </a:r>
                      <a:r>
                        <a:rPr lang="en-US" b="0" i="0">
                          <a:solidFill>
                            <a:srgbClr val="000000"/>
                          </a:solidFill>
                          <a:effectLst/>
                          <a:latin typeface="verdana" panose="020B0604030504040204" pitchFamily="34" charset="0"/>
                        </a:rPr>
                        <a:t> is sub element of &lt;web-app&gt; and represents the servlet.</a:t>
                      </a:r>
                    </a:p>
                  </a:txBody>
                  <a:tcPr anchor="ctr">
                    <a:lnL>
                      <a:noFill/>
                    </a:lnL>
                    <a:lnR>
                      <a:noFill/>
                    </a:lnR>
                    <a:lnT>
                      <a:noFill/>
                    </a:lnT>
                    <a:lnB>
                      <a:noFill/>
                    </a:lnB>
                    <a:solidFill>
                      <a:srgbClr val="FFFFFF"/>
                    </a:solidFill>
                  </a:tcPr>
                </a:tc>
              </a:tr>
              <a:tr h="0">
                <a:tc>
                  <a:txBody>
                    <a:bodyPr/>
                    <a:lstStyle/>
                    <a:p>
                      <a:r>
                        <a:rPr lang="en-US" b="1" i="0">
                          <a:solidFill>
                            <a:srgbClr val="000000"/>
                          </a:solidFill>
                          <a:effectLst/>
                          <a:latin typeface="verdana" panose="020B0604030504040204" pitchFamily="34" charset="0"/>
                        </a:rPr>
                        <a:t>&lt;servlet-name&gt;</a:t>
                      </a:r>
                      <a:r>
                        <a:rPr lang="en-US" b="0" i="0">
                          <a:solidFill>
                            <a:srgbClr val="000000"/>
                          </a:solidFill>
                          <a:effectLst/>
                          <a:latin typeface="verdana" panose="020B0604030504040204" pitchFamily="34" charset="0"/>
                        </a:rPr>
                        <a:t> is sub element of &lt;servlet&gt; represents the name of the servlet.</a:t>
                      </a:r>
                    </a:p>
                  </a:txBody>
                  <a:tcPr anchor="ctr">
                    <a:lnL>
                      <a:noFill/>
                    </a:lnL>
                    <a:lnR>
                      <a:noFill/>
                    </a:lnR>
                    <a:lnT>
                      <a:noFill/>
                    </a:lnT>
                    <a:lnB>
                      <a:noFill/>
                    </a:lnB>
                    <a:solidFill>
                      <a:srgbClr val="FFFFFF"/>
                    </a:solidFill>
                  </a:tcPr>
                </a:tc>
              </a:tr>
              <a:tr h="0">
                <a:tc>
                  <a:txBody>
                    <a:bodyPr/>
                    <a:lstStyle/>
                    <a:p>
                      <a:r>
                        <a:rPr lang="en-US" b="1" i="0">
                          <a:solidFill>
                            <a:srgbClr val="000000"/>
                          </a:solidFill>
                          <a:effectLst/>
                          <a:latin typeface="verdana" panose="020B0604030504040204" pitchFamily="34" charset="0"/>
                        </a:rPr>
                        <a:t>&lt;servlet-class&gt;</a:t>
                      </a:r>
                      <a:r>
                        <a:rPr lang="en-US" b="0" i="0">
                          <a:solidFill>
                            <a:srgbClr val="000000"/>
                          </a:solidFill>
                          <a:effectLst/>
                          <a:latin typeface="verdana" panose="020B0604030504040204" pitchFamily="34" charset="0"/>
                        </a:rPr>
                        <a:t> is sub element of &lt;servlet&gt; represents the class of the servlet.</a:t>
                      </a:r>
                    </a:p>
                  </a:txBody>
                  <a:tcPr anchor="ctr">
                    <a:lnL>
                      <a:noFill/>
                    </a:lnL>
                    <a:lnR>
                      <a:noFill/>
                    </a:lnR>
                    <a:lnT>
                      <a:noFill/>
                    </a:lnT>
                    <a:lnB>
                      <a:noFill/>
                    </a:lnB>
                    <a:solidFill>
                      <a:srgbClr val="FFFFFF"/>
                    </a:solidFill>
                  </a:tcPr>
                </a:tc>
              </a:tr>
              <a:tr h="0">
                <a:tc>
                  <a:txBody>
                    <a:bodyPr/>
                    <a:lstStyle/>
                    <a:p>
                      <a:r>
                        <a:rPr lang="en-US" b="1" i="0">
                          <a:solidFill>
                            <a:srgbClr val="000000"/>
                          </a:solidFill>
                          <a:effectLst/>
                          <a:latin typeface="verdana" panose="020B0604030504040204" pitchFamily="34" charset="0"/>
                        </a:rPr>
                        <a:t>&lt;servlet-mapping&gt;</a:t>
                      </a:r>
                      <a:r>
                        <a:rPr lang="en-US" b="0" i="0">
                          <a:solidFill>
                            <a:srgbClr val="000000"/>
                          </a:solidFill>
                          <a:effectLst/>
                          <a:latin typeface="verdana" panose="020B0604030504040204" pitchFamily="34" charset="0"/>
                        </a:rPr>
                        <a:t> is sub element of &lt;web-app&gt;. It is used to map the servlet.</a:t>
                      </a:r>
                    </a:p>
                  </a:txBody>
                  <a:tcPr anchor="ctr">
                    <a:lnL>
                      <a:noFill/>
                    </a:lnL>
                    <a:lnR>
                      <a:noFill/>
                    </a:lnR>
                    <a:lnT>
                      <a:noFill/>
                    </a:lnT>
                    <a:lnB>
                      <a:noFill/>
                    </a:lnB>
                    <a:solidFill>
                      <a:srgbClr val="FFFFFF"/>
                    </a:solidFill>
                  </a:tcPr>
                </a:tc>
              </a:tr>
              <a:tr h="0">
                <a:tc>
                  <a:txBody>
                    <a:bodyPr/>
                    <a:lstStyle/>
                    <a:p>
                      <a:r>
                        <a:rPr lang="en-US" b="1" i="0" dirty="0">
                          <a:solidFill>
                            <a:srgbClr val="000000"/>
                          </a:solidFill>
                          <a:effectLst/>
                          <a:latin typeface="verdana" panose="020B0604030504040204" pitchFamily="34" charset="0"/>
                        </a:rPr>
                        <a:t>&lt;</a:t>
                      </a:r>
                      <a:r>
                        <a:rPr lang="en-US" b="1" i="0" dirty="0" err="1">
                          <a:solidFill>
                            <a:srgbClr val="000000"/>
                          </a:solidFill>
                          <a:effectLst/>
                          <a:latin typeface="verdana" panose="020B0604030504040204" pitchFamily="34" charset="0"/>
                        </a:rPr>
                        <a:t>url</a:t>
                      </a:r>
                      <a:r>
                        <a:rPr lang="en-US" b="1" i="0" dirty="0">
                          <a:solidFill>
                            <a:srgbClr val="000000"/>
                          </a:solidFill>
                          <a:effectLst/>
                          <a:latin typeface="verdana" panose="020B0604030504040204" pitchFamily="34" charset="0"/>
                        </a:rPr>
                        <a:t>-pattern&gt;</a:t>
                      </a:r>
                      <a:r>
                        <a:rPr lang="en-US" b="0" i="0" dirty="0">
                          <a:solidFill>
                            <a:srgbClr val="000000"/>
                          </a:solidFill>
                          <a:effectLst/>
                          <a:latin typeface="verdana" panose="020B0604030504040204" pitchFamily="34" charset="0"/>
                        </a:rPr>
                        <a:t> is sub element of &lt;servlet-mapping&gt;. This pattern is used at client side to invoke the servlet.</a:t>
                      </a:r>
                    </a:p>
                  </a:txBody>
                  <a:tcPr anchor="ctr">
                    <a:lnL>
                      <a:noFill/>
                    </a:lnL>
                    <a:lnR>
                      <a:noFill/>
                    </a:lnR>
                    <a:lnT>
                      <a:noFill/>
                    </a:lnT>
                    <a:lnB>
                      <a:noFill/>
                    </a:lnB>
                    <a:solidFill>
                      <a:srgbClr val="FFFFFF"/>
                    </a:solidFill>
                  </a:tcPr>
                </a:tc>
              </a:tr>
            </a:tbl>
          </a:graphicData>
        </a:graphic>
      </p:graphicFrame>
      <p:sp>
        <p:nvSpPr>
          <p:cNvPr id="4" name="Date Placeholder 3"/>
          <p:cNvSpPr>
            <a:spLocks noGrp="1"/>
          </p:cNvSpPr>
          <p:nvPr>
            <p:ph type="dt" sz="half" idx="10"/>
          </p:nvPr>
        </p:nvSpPr>
        <p:spPr/>
        <p:txBody>
          <a:bodyPr/>
          <a:lstStyle/>
          <a:p>
            <a:fld id="{503DAE4C-4195-4704-B7C8-93860A1CBBB7}" type="datetime1">
              <a:rPr lang="en-US" smtClean="0"/>
              <a:t>9/7/2017</a:t>
            </a:fld>
            <a:endParaRPr lang="en-US"/>
          </a:p>
        </p:txBody>
      </p:sp>
      <p:sp>
        <p:nvSpPr>
          <p:cNvPr id="5" name="Footer Placeholder 4"/>
          <p:cNvSpPr>
            <a:spLocks noGrp="1"/>
          </p:cNvSpPr>
          <p:nvPr>
            <p:ph type="ftr" sz="quarter" idx="11"/>
          </p:nvPr>
        </p:nvSpPr>
        <p:spPr/>
        <p:txBody>
          <a:bodyPr/>
          <a:lstStyle/>
          <a:p>
            <a:r>
              <a:rPr lang="en-US" smtClean="0"/>
              <a:t>Presented by MangaRao</a:t>
            </a:r>
            <a:endParaRPr lang="en-US"/>
          </a:p>
        </p:txBody>
      </p:sp>
      <p:sp>
        <p:nvSpPr>
          <p:cNvPr id="6" name="Slide Number Placeholder 5"/>
          <p:cNvSpPr>
            <a:spLocks noGrp="1"/>
          </p:cNvSpPr>
          <p:nvPr>
            <p:ph type="sldNum" sz="quarter" idx="12"/>
          </p:nvPr>
        </p:nvSpPr>
        <p:spPr/>
        <p:txBody>
          <a:bodyPr/>
          <a:lstStyle/>
          <a:p>
            <a:fld id="{35BFF406-3737-46B9-A376-2F6246C6C410}" type="slidenum">
              <a:rPr lang="en-US" smtClean="0"/>
              <a:t>57</a:t>
            </a:fld>
            <a:endParaRPr lang="en-US"/>
          </a:p>
        </p:txBody>
      </p:sp>
    </p:spTree>
    <p:extLst>
      <p:ext uri="{BB962C8B-B14F-4D97-AF65-F5344CB8AC3E}">
        <p14:creationId xmlns:p14="http://schemas.microsoft.com/office/powerpoint/2010/main" val="407985369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5)Start the Server and deploy the project</a:t>
            </a:r>
            <a:br>
              <a:rPr lang="en-US" dirty="0"/>
            </a:br>
            <a:endParaRPr lang="en-US" dirty="0"/>
          </a:p>
        </p:txBody>
      </p:sp>
      <p:sp>
        <p:nvSpPr>
          <p:cNvPr id="3" name="Content Placeholder 2"/>
          <p:cNvSpPr>
            <a:spLocks noGrp="1"/>
          </p:cNvSpPr>
          <p:nvPr>
            <p:ph idx="1"/>
          </p:nvPr>
        </p:nvSpPr>
        <p:spPr/>
        <p:txBody>
          <a:bodyPr/>
          <a:lstStyle/>
          <a:p>
            <a:r>
              <a:rPr lang="en-US" dirty="0"/>
              <a:t>To start Apache Tomcat server, double click on the startup.bat file under apache-tomcat/bin directory.</a:t>
            </a:r>
          </a:p>
        </p:txBody>
      </p:sp>
      <p:sp>
        <p:nvSpPr>
          <p:cNvPr id="4" name="Date Placeholder 3"/>
          <p:cNvSpPr>
            <a:spLocks noGrp="1"/>
          </p:cNvSpPr>
          <p:nvPr>
            <p:ph type="dt" sz="half" idx="10"/>
          </p:nvPr>
        </p:nvSpPr>
        <p:spPr/>
        <p:txBody>
          <a:bodyPr/>
          <a:lstStyle/>
          <a:p>
            <a:fld id="{503DAE4C-4195-4704-B7C8-93860A1CBBB7}" type="datetime1">
              <a:rPr lang="en-US" smtClean="0"/>
              <a:t>9/7/2017</a:t>
            </a:fld>
            <a:endParaRPr lang="en-US"/>
          </a:p>
        </p:txBody>
      </p:sp>
      <p:sp>
        <p:nvSpPr>
          <p:cNvPr id="5" name="Footer Placeholder 4"/>
          <p:cNvSpPr>
            <a:spLocks noGrp="1"/>
          </p:cNvSpPr>
          <p:nvPr>
            <p:ph type="ftr" sz="quarter" idx="11"/>
          </p:nvPr>
        </p:nvSpPr>
        <p:spPr/>
        <p:txBody>
          <a:bodyPr/>
          <a:lstStyle/>
          <a:p>
            <a:r>
              <a:rPr lang="en-US" smtClean="0"/>
              <a:t>Presented by MangaRao</a:t>
            </a:r>
            <a:endParaRPr lang="en-US"/>
          </a:p>
        </p:txBody>
      </p:sp>
      <p:sp>
        <p:nvSpPr>
          <p:cNvPr id="6" name="Slide Number Placeholder 5"/>
          <p:cNvSpPr>
            <a:spLocks noGrp="1"/>
          </p:cNvSpPr>
          <p:nvPr>
            <p:ph type="sldNum" sz="quarter" idx="12"/>
          </p:nvPr>
        </p:nvSpPr>
        <p:spPr/>
        <p:txBody>
          <a:bodyPr/>
          <a:lstStyle/>
          <a:p>
            <a:fld id="{35BFF406-3737-46B9-A376-2F6246C6C410}" type="slidenum">
              <a:rPr lang="en-US" smtClean="0"/>
              <a:t>58</a:t>
            </a:fld>
            <a:endParaRPr lang="en-US"/>
          </a:p>
        </p:txBody>
      </p:sp>
    </p:spTree>
    <p:extLst>
      <p:ext uri="{BB962C8B-B14F-4D97-AF65-F5344CB8AC3E}">
        <p14:creationId xmlns:p14="http://schemas.microsoft.com/office/powerpoint/2010/main" val="238342333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One Time Configuration for Apache Tomcat Server</a:t>
            </a:r>
            <a:br>
              <a:rPr lang="en-US" dirty="0"/>
            </a:br>
            <a:endParaRPr lang="en-US" dirty="0"/>
          </a:p>
        </p:txBody>
      </p:sp>
      <p:sp>
        <p:nvSpPr>
          <p:cNvPr id="3" name="Content Placeholder 2"/>
          <p:cNvSpPr>
            <a:spLocks noGrp="1"/>
          </p:cNvSpPr>
          <p:nvPr>
            <p:ph idx="1"/>
          </p:nvPr>
        </p:nvSpPr>
        <p:spPr/>
        <p:txBody>
          <a:bodyPr/>
          <a:lstStyle/>
          <a:p>
            <a:r>
              <a:rPr lang="en-US" dirty="0"/>
              <a:t>You need to perform 2 tasks:</a:t>
            </a:r>
          </a:p>
          <a:p>
            <a:r>
              <a:rPr lang="en-US" dirty="0"/>
              <a:t>set JAVA_HOME or JRE_HOME in environment variable (It is required to start server).</a:t>
            </a:r>
          </a:p>
          <a:p>
            <a:r>
              <a:rPr lang="en-US" dirty="0"/>
              <a:t>Change the port number of tomcat (optional). It is required if another server is running on same port (8080).</a:t>
            </a:r>
          </a:p>
          <a:p>
            <a:endParaRPr lang="en-US" dirty="0"/>
          </a:p>
        </p:txBody>
      </p:sp>
      <p:sp>
        <p:nvSpPr>
          <p:cNvPr id="4" name="Date Placeholder 3"/>
          <p:cNvSpPr>
            <a:spLocks noGrp="1"/>
          </p:cNvSpPr>
          <p:nvPr>
            <p:ph type="dt" sz="half" idx="10"/>
          </p:nvPr>
        </p:nvSpPr>
        <p:spPr/>
        <p:txBody>
          <a:bodyPr/>
          <a:lstStyle/>
          <a:p>
            <a:fld id="{503DAE4C-4195-4704-B7C8-93860A1CBBB7}" type="datetime1">
              <a:rPr lang="en-US" smtClean="0"/>
              <a:t>9/7/2017</a:t>
            </a:fld>
            <a:endParaRPr lang="en-US"/>
          </a:p>
        </p:txBody>
      </p:sp>
      <p:sp>
        <p:nvSpPr>
          <p:cNvPr id="5" name="Footer Placeholder 4"/>
          <p:cNvSpPr>
            <a:spLocks noGrp="1"/>
          </p:cNvSpPr>
          <p:nvPr>
            <p:ph type="ftr" sz="quarter" idx="11"/>
          </p:nvPr>
        </p:nvSpPr>
        <p:spPr/>
        <p:txBody>
          <a:bodyPr/>
          <a:lstStyle/>
          <a:p>
            <a:r>
              <a:rPr lang="en-US" smtClean="0"/>
              <a:t>Presented by MangaRao</a:t>
            </a:r>
            <a:endParaRPr lang="en-US"/>
          </a:p>
        </p:txBody>
      </p:sp>
      <p:sp>
        <p:nvSpPr>
          <p:cNvPr id="6" name="Slide Number Placeholder 5"/>
          <p:cNvSpPr>
            <a:spLocks noGrp="1"/>
          </p:cNvSpPr>
          <p:nvPr>
            <p:ph type="sldNum" sz="quarter" idx="12"/>
          </p:nvPr>
        </p:nvSpPr>
        <p:spPr/>
        <p:txBody>
          <a:bodyPr/>
          <a:lstStyle/>
          <a:p>
            <a:fld id="{35BFF406-3737-46B9-A376-2F6246C6C410}" type="slidenum">
              <a:rPr lang="en-US" smtClean="0"/>
              <a:t>59</a:t>
            </a:fld>
            <a:endParaRPr lang="en-US"/>
          </a:p>
        </p:txBody>
      </p:sp>
    </p:spTree>
    <p:extLst>
      <p:ext uri="{BB962C8B-B14F-4D97-AF65-F5344CB8AC3E}">
        <p14:creationId xmlns:p14="http://schemas.microsoft.com/office/powerpoint/2010/main" val="42186888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503DAE4C-4195-4704-B7C8-93860A1CBBB7}" type="datetime1">
              <a:rPr lang="en-US" smtClean="0"/>
              <a:t>9/7/2017</a:t>
            </a:fld>
            <a:endParaRPr lang="en-US"/>
          </a:p>
        </p:txBody>
      </p:sp>
      <p:sp>
        <p:nvSpPr>
          <p:cNvPr id="5" name="Footer Placeholder 4"/>
          <p:cNvSpPr>
            <a:spLocks noGrp="1"/>
          </p:cNvSpPr>
          <p:nvPr>
            <p:ph type="ftr" sz="quarter" idx="11"/>
          </p:nvPr>
        </p:nvSpPr>
        <p:spPr/>
        <p:txBody>
          <a:bodyPr/>
          <a:lstStyle/>
          <a:p>
            <a:r>
              <a:rPr lang="en-US" smtClean="0"/>
              <a:t>Presented by MangaRao</a:t>
            </a:r>
            <a:endParaRPr lang="en-US"/>
          </a:p>
        </p:txBody>
      </p:sp>
      <p:sp>
        <p:nvSpPr>
          <p:cNvPr id="6" name="Slide Number Placeholder 5"/>
          <p:cNvSpPr>
            <a:spLocks noGrp="1"/>
          </p:cNvSpPr>
          <p:nvPr>
            <p:ph type="sldNum" sz="quarter" idx="12"/>
          </p:nvPr>
        </p:nvSpPr>
        <p:spPr/>
        <p:txBody>
          <a:bodyPr/>
          <a:lstStyle/>
          <a:p>
            <a:fld id="{35BFF406-3737-46B9-A376-2F6246C6C410}" type="slidenum">
              <a:rPr lang="en-US" smtClean="0"/>
              <a:t>6</a:t>
            </a:fld>
            <a:endParaRPr lang="en-US"/>
          </a:p>
        </p:txBody>
      </p:sp>
      <p:pic>
        <p:nvPicPr>
          <p:cNvPr id="10242" name="Picture 2" descr="Image result for HTML Tag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2906"/>
            <a:ext cx="5201587" cy="67950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5301301"/>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Notes</a:t>
            </a:r>
            <a:endParaRPr lang="en-US" dirty="0"/>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332130364"/>
              </p:ext>
            </p:extLst>
          </p:nvPr>
        </p:nvGraphicFramePr>
        <p:xfrm>
          <a:off x="677863" y="2386584"/>
          <a:ext cx="8596312" cy="2491962"/>
        </p:xfrm>
        <a:graphic>
          <a:graphicData uri="http://schemas.openxmlformats.org/drawingml/2006/table">
            <a:tbl>
              <a:tblPr/>
              <a:tblGrid>
                <a:gridCol w="8596312"/>
              </a:tblGrid>
              <a:tr h="1026102">
                <a:tc>
                  <a:txBody>
                    <a:bodyPr/>
                    <a:lstStyle/>
                    <a:p>
                      <a:r>
                        <a:rPr lang="en-US" b="0" i="0" dirty="0">
                          <a:solidFill>
                            <a:srgbClr val="000000"/>
                          </a:solidFill>
                          <a:effectLst/>
                          <a:latin typeface="verdana" panose="020B0604030504040204" pitchFamily="34" charset="0"/>
                        </a:rPr>
                        <a:t>After setting the JAVA_HOME double click on the startup.bat file in apache tomcat/bin.</a:t>
                      </a:r>
                    </a:p>
                  </a:txBody>
                  <a:tcPr anchor="ctr">
                    <a:lnL>
                      <a:noFill/>
                    </a:lnL>
                    <a:lnR>
                      <a:noFill/>
                    </a:lnR>
                    <a:lnT>
                      <a:noFill/>
                    </a:lnT>
                    <a:lnB>
                      <a:noFill/>
                    </a:lnB>
                    <a:solidFill>
                      <a:srgbClr val="FFFFFF"/>
                    </a:solidFill>
                  </a:tcPr>
                </a:tc>
              </a:tr>
              <a:tr h="1465860">
                <a:tc>
                  <a:txBody>
                    <a:bodyPr/>
                    <a:lstStyle/>
                    <a:p>
                      <a:pPr>
                        <a:buFont typeface="+mj-lt"/>
                        <a:buAutoNum type="arabicPeriod"/>
                      </a:pPr>
                      <a:r>
                        <a:rPr lang="en-US" b="0" i="0" dirty="0">
                          <a:solidFill>
                            <a:srgbClr val="000000"/>
                          </a:solidFill>
                          <a:effectLst/>
                          <a:latin typeface="verdana" panose="020B0604030504040204" pitchFamily="34" charset="0"/>
                        </a:rPr>
                        <a:t>Note: There are two types of tomcat </a:t>
                      </a:r>
                      <a:r>
                        <a:rPr lang="en-US" b="0" i="0" dirty="0" err="1">
                          <a:solidFill>
                            <a:srgbClr val="000000"/>
                          </a:solidFill>
                          <a:effectLst/>
                          <a:latin typeface="verdana" panose="020B0604030504040204" pitchFamily="34" charset="0"/>
                        </a:rPr>
                        <a:t>available:</a:t>
                      </a:r>
                      <a:r>
                        <a:rPr lang="en-US" b="0" i="0" dirty="0" err="1">
                          <a:solidFill>
                            <a:srgbClr val="000000"/>
                          </a:solidFill>
                          <a:effectLst/>
                          <a:latin typeface="Verdana" panose="020B0604030504040204" pitchFamily="34" charset="0"/>
                        </a:rPr>
                        <a:t>Apache</a:t>
                      </a:r>
                      <a:r>
                        <a:rPr lang="en-US" b="0" i="0" dirty="0">
                          <a:solidFill>
                            <a:srgbClr val="000000"/>
                          </a:solidFill>
                          <a:effectLst/>
                          <a:latin typeface="Verdana" panose="020B0604030504040204" pitchFamily="34" charset="0"/>
                        </a:rPr>
                        <a:t> tomcat that </a:t>
                      </a:r>
                      <a:r>
                        <a:rPr lang="en-US" b="0" i="0" dirty="0" smtClean="0">
                          <a:solidFill>
                            <a:srgbClr val="000000"/>
                          </a:solidFill>
                          <a:effectLst/>
                          <a:latin typeface="Verdana" panose="020B0604030504040204" pitchFamily="34" charset="0"/>
                        </a:rPr>
                        <a:t>needs </a:t>
                      </a:r>
                      <a:r>
                        <a:rPr lang="en-US" b="0" i="0" dirty="0">
                          <a:solidFill>
                            <a:srgbClr val="000000"/>
                          </a:solidFill>
                          <a:effectLst/>
                          <a:latin typeface="Verdana" panose="020B0604030504040204" pitchFamily="34" charset="0"/>
                        </a:rPr>
                        <a:t>to extract only (no need to install)</a:t>
                      </a:r>
                    </a:p>
                    <a:p>
                      <a:pPr>
                        <a:buFont typeface="+mj-lt"/>
                        <a:buAutoNum type="arabicPeriod"/>
                      </a:pPr>
                      <a:r>
                        <a:rPr lang="en-US" b="0" i="0" dirty="0">
                          <a:solidFill>
                            <a:srgbClr val="000000"/>
                          </a:solidFill>
                          <a:effectLst/>
                          <a:latin typeface="Verdana" panose="020B0604030504040204" pitchFamily="34" charset="0"/>
                        </a:rPr>
                        <a:t>Apache tomcat that needs to install</a:t>
                      </a:r>
                    </a:p>
                  </a:txBody>
                  <a:tcPr anchor="ctr">
                    <a:lnL>
                      <a:noFill/>
                    </a:lnL>
                    <a:lnR>
                      <a:noFill/>
                    </a:lnR>
                    <a:lnT>
                      <a:noFill/>
                    </a:lnT>
                    <a:lnB>
                      <a:noFill/>
                    </a:lnB>
                    <a:solidFill>
                      <a:srgbClr val="FFFFFF"/>
                    </a:solidFill>
                  </a:tcPr>
                </a:tc>
              </a:tr>
            </a:tbl>
          </a:graphicData>
        </a:graphic>
      </p:graphicFrame>
      <p:sp>
        <p:nvSpPr>
          <p:cNvPr id="4" name="Date Placeholder 3"/>
          <p:cNvSpPr>
            <a:spLocks noGrp="1"/>
          </p:cNvSpPr>
          <p:nvPr>
            <p:ph type="dt" sz="half" idx="10"/>
          </p:nvPr>
        </p:nvSpPr>
        <p:spPr/>
        <p:txBody>
          <a:bodyPr/>
          <a:lstStyle/>
          <a:p>
            <a:fld id="{503DAE4C-4195-4704-B7C8-93860A1CBBB7}" type="datetime1">
              <a:rPr lang="en-US" smtClean="0"/>
              <a:t>9/7/2017</a:t>
            </a:fld>
            <a:endParaRPr lang="en-US"/>
          </a:p>
        </p:txBody>
      </p:sp>
      <p:sp>
        <p:nvSpPr>
          <p:cNvPr id="5" name="Footer Placeholder 4"/>
          <p:cNvSpPr>
            <a:spLocks noGrp="1"/>
          </p:cNvSpPr>
          <p:nvPr>
            <p:ph type="ftr" sz="quarter" idx="11"/>
          </p:nvPr>
        </p:nvSpPr>
        <p:spPr/>
        <p:txBody>
          <a:bodyPr/>
          <a:lstStyle/>
          <a:p>
            <a:r>
              <a:rPr lang="en-US" smtClean="0"/>
              <a:t>Presented by MangaRao</a:t>
            </a:r>
            <a:endParaRPr lang="en-US"/>
          </a:p>
        </p:txBody>
      </p:sp>
      <p:sp>
        <p:nvSpPr>
          <p:cNvPr id="6" name="Slide Number Placeholder 5"/>
          <p:cNvSpPr>
            <a:spLocks noGrp="1"/>
          </p:cNvSpPr>
          <p:nvPr>
            <p:ph type="sldNum" sz="quarter" idx="12"/>
          </p:nvPr>
        </p:nvSpPr>
        <p:spPr/>
        <p:txBody>
          <a:bodyPr/>
          <a:lstStyle/>
          <a:p>
            <a:fld id="{35BFF406-3737-46B9-A376-2F6246C6C410}" type="slidenum">
              <a:rPr lang="en-US" smtClean="0"/>
              <a:t>60</a:t>
            </a:fld>
            <a:endParaRPr lang="en-US"/>
          </a:p>
        </p:txBody>
      </p:sp>
    </p:spTree>
    <p:extLst>
      <p:ext uri="{BB962C8B-B14F-4D97-AF65-F5344CB8AC3E}">
        <p14:creationId xmlns:p14="http://schemas.microsoft.com/office/powerpoint/2010/main" val="52598015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How </a:t>
            </a:r>
            <a:r>
              <a:rPr lang="en-US" b="1" dirty="0"/>
              <a:t>to change port number of apache tomcat</a:t>
            </a:r>
            <a:br>
              <a:rPr lang="en-US" b="1" dirty="0"/>
            </a:br>
            <a:endParaRPr lang="en-US" dirty="0"/>
          </a:p>
        </p:txBody>
      </p:sp>
      <p:sp>
        <p:nvSpPr>
          <p:cNvPr id="3" name="Content Placeholder 2"/>
          <p:cNvSpPr>
            <a:spLocks noGrp="1"/>
          </p:cNvSpPr>
          <p:nvPr>
            <p:ph idx="1"/>
          </p:nvPr>
        </p:nvSpPr>
        <p:spPr/>
        <p:txBody>
          <a:bodyPr/>
          <a:lstStyle/>
          <a:p>
            <a:r>
              <a:rPr lang="en-US" dirty="0"/>
              <a:t>Changing the port number is required if there is another server running on the same system with same port </a:t>
            </a:r>
            <a:r>
              <a:rPr lang="en-US" dirty="0" err="1"/>
              <a:t>number.Suppose</a:t>
            </a:r>
            <a:r>
              <a:rPr lang="en-US" dirty="0"/>
              <a:t> you have installed oracle, you need to change the port number of apache tomcat because both have the default port number 8080.</a:t>
            </a:r>
          </a:p>
          <a:p>
            <a:r>
              <a:rPr lang="en-US" dirty="0"/>
              <a:t>Open </a:t>
            </a:r>
            <a:r>
              <a:rPr lang="en-US" b="1" dirty="0"/>
              <a:t>server.xml file</a:t>
            </a:r>
            <a:r>
              <a:rPr lang="en-US" dirty="0"/>
              <a:t> in notepad. It is located inside the </a:t>
            </a:r>
            <a:r>
              <a:rPr lang="en-US" b="1" dirty="0"/>
              <a:t>apache-tomcat/</a:t>
            </a:r>
            <a:r>
              <a:rPr lang="en-US" b="1" dirty="0" err="1"/>
              <a:t>conf</a:t>
            </a:r>
            <a:r>
              <a:rPr lang="en-US" dirty="0"/>
              <a:t> directory . Change the Connector port = 8080 and replace 8080 by any four digit number instead of 8080. Let us replace it by 9999 and save this file.</a:t>
            </a:r>
          </a:p>
          <a:p>
            <a:endParaRPr lang="en-US" dirty="0"/>
          </a:p>
        </p:txBody>
      </p:sp>
      <p:sp>
        <p:nvSpPr>
          <p:cNvPr id="4" name="Date Placeholder 3"/>
          <p:cNvSpPr>
            <a:spLocks noGrp="1"/>
          </p:cNvSpPr>
          <p:nvPr>
            <p:ph type="dt" sz="half" idx="10"/>
          </p:nvPr>
        </p:nvSpPr>
        <p:spPr/>
        <p:txBody>
          <a:bodyPr/>
          <a:lstStyle/>
          <a:p>
            <a:fld id="{503DAE4C-4195-4704-B7C8-93860A1CBBB7}" type="datetime1">
              <a:rPr lang="en-US" smtClean="0"/>
              <a:t>9/7/2017</a:t>
            </a:fld>
            <a:endParaRPr lang="en-US"/>
          </a:p>
        </p:txBody>
      </p:sp>
      <p:sp>
        <p:nvSpPr>
          <p:cNvPr id="5" name="Footer Placeholder 4"/>
          <p:cNvSpPr>
            <a:spLocks noGrp="1"/>
          </p:cNvSpPr>
          <p:nvPr>
            <p:ph type="ftr" sz="quarter" idx="11"/>
          </p:nvPr>
        </p:nvSpPr>
        <p:spPr/>
        <p:txBody>
          <a:bodyPr/>
          <a:lstStyle/>
          <a:p>
            <a:r>
              <a:rPr lang="en-US" smtClean="0"/>
              <a:t>Presented by MangaRao</a:t>
            </a:r>
            <a:endParaRPr lang="en-US"/>
          </a:p>
        </p:txBody>
      </p:sp>
      <p:sp>
        <p:nvSpPr>
          <p:cNvPr id="6" name="Slide Number Placeholder 5"/>
          <p:cNvSpPr>
            <a:spLocks noGrp="1"/>
          </p:cNvSpPr>
          <p:nvPr>
            <p:ph type="sldNum" sz="quarter" idx="12"/>
          </p:nvPr>
        </p:nvSpPr>
        <p:spPr/>
        <p:txBody>
          <a:bodyPr/>
          <a:lstStyle/>
          <a:p>
            <a:fld id="{35BFF406-3737-46B9-A376-2F6246C6C410}" type="slidenum">
              <a:rPr lang="en-US" smtClean="0"/>
              <a:t>61</a:t>
            </a:fld>
            <a:endParaRPr lang="en-US"/>
          </a:p>
        </p:txBody>
      </p:sp>
    </p:spTree>
    <p:extLst>
      <p:ext uri="{BB962C8B-B14F-4D97-AF65-F5344CB8AC3E}">
        <p14:creationId xmlns:p14="http://schemas.microsoft.com/office/powerpoint/2010/main" val="32038427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5) How to deploy the servlet project</a:t>
            </a:r>
            <a:br>
              <a:rPr lang="en-US" dirty="0"/>
            </a:br>
            <a:endParaRPr lang="en-US" dirty="0"/>
          </a:p>
        </p:txBody>
      </p:sp>
      <p:sp>
        <p:nvSpPr>
          <p:cNvPr id="3" name="Content Placeholder 2"/>
          <p:cNvSpPr>
            <a:spLocks noGrp="1"/>
          </p:cNvSpPr>
          <p:nvPr>
            <p:ph idx="1"/>
          </p:nvPr>
        </p:nvSpPr>
        <p:spPr/>
        <p:txBody>
          <a:bodyPr/>
          <a:lstStyle/>
          <a:p>
            <a:r>
              <a:rPr lang="en-US" dirty="0"/>
              <a:t>C</a:t>
            </a:r>
            <a:r>
              <a:rPr lang="en-US" dirty="0" smtClean="0"/>
              <a:t>opy </a:t>
            </a:r>
            <a:r>
              <a:rPr lang="en-US" dirty="0"/>
              <a:t>the project and paste it in the </a:t>
            </a:r>
            <a:r>
              <a:rPr lang="en-US" dirty="0" err="1"/>
              <a:t>webapps</a:t>
            </a:r>
            <a:r>
              <a:rPr lang="en-US" dirty="0"/>
              <a:t> folder under apache tomcat.</a:t>
            </a:r>
          </a:p>
        </p:txBody>
      </p:sp>
      <p:sp>
        <p:nvSpPr>
          <p:cNvPr id="4" name="Date Placeholder 3"/>
          <p:cNvSpPr>
            <a:spLocks noGrp="1"/>
          </p:cNvSpPr>
          <p:nvPr>
            <p:ph type="dt" sz="half" idx="10"/>
          </p:nvPr>
        </p:nvSpPr>
        <p:spPr/>
        <p:txBody>
          <a:bodyPr/>
          <a:lstStyle/>
          <a:p>
            <a:fld id="{503DAE4C-4195-4704-B7C8-93860A1CBBB7}" type="datetime1">
              <a:rPr lang="en-US" smtClean="0"/>
              <a:t>9/7/2017</a:t>
            </a:fld>
            <a:endParaRPr lang="en-US"/>
          </a:p>
        </p:txBody>
      </p:sp>
      <p:sp>
        <p:nvSpPr>
          <p:cNvPr id="5" name="Footer Placeholder 4"/>
          <p:cNvSpPr>
            <a:spLocks noGrp="1"/>
          </p:cNvSpPr>
          <p:nvPr>
            <p:ph type="ftr" sz="quarter" idx="11"/>
          </p:nvPr>
        </p:nvSpPr>
        <p:spPr/>
        <p:txBody>
          <a:bodyPr/>
          <a:lstStyle/>
          <a:p>
            <a:r>
              <a:rPr lang="en-US" smtClean="0"/>
              <a:t>Presented by MangaRao</a:t>
            </a:r>
            <a:endParaRPr lang="en-US"/>
          </a:p>
        </p:txBody>
      </p:sp>
      <p:sp>
        <p:nvSpPr>
          <p:cNvPr id="6" name="Slide Number Placeholder 5"/>
          <p:cNvSpPr>
            <a:spLocks noGrp="1"/>
          </p:cNvSpPr>
          <p:nvPr>
            <p:ph type="sldNum" sz="quarter" idx="12"/>
          </p:nvPr>
        </p:nvSpPr>
        <p:spPr/>
        <p:txBody>
          <a:bodyPr/>
          <a:lstStyle/>
          <a:p>
            <a:fld id="{35BFF406-3737-46B9-A376-2F6246C6C410}" type="slidenum">
              <a:rPr lang="en-US" smtClean="0"/>
              <a:t>62</a:t>
            </a:fld>
            <a:endParaRPr lang="en-US"/>
          </a:p>
        </p:txBody>
      </p:sp>
    </p:spTree>
    <p:extLst>
      <p:ext uri="{BB962C8B-B14F-4D97-AF65-F5344CB8AC3E}">
        <p14:creationId xmlns:p14="http://schemas.microsoft.com/office/powerpoint/2010/main" val="80279114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6. </a:t>
            </a:r>
            <a:r>
              <a:rPr lang="en-US" dirty="0"/>
              <a:t>How to access the servlet</a:t>
            </a:r>
            <a:br>
              <a:rPr lang="en-US" dirty="0"/>
            </a:br>
            <a:endParaRPr lang="en-US" dirty="0"/>
          </a:p>
        </p:txBody>
      </p:sp>
      <p:sp>
        <p:nvSpPr>
          <p:cNvPr id="3" name="Content Placeholder 2"/>
          <p:cNvSpPr>
            <a:spLocks noGrp="1"/>
          </p:cNvSpPr>
          <p:nvPr>
            <p:ph idx="1"/>
          </p:nvPr>
        </p:nvSpPr>
        <p:spPr/>
        <p:txBody>
          <a:bodyPr/>
          <a:lstStyle/>
          <a:p>
            <a:r>
              <a:rPr lang="en-US" dirty="0"/>
              <a:t>Open </a:t>
            </a:r>
            <a:r>
              <a:rPr lang="en-US" dirty="0" smtClean="0"/>
              <a:t>browser and </a:t>
            </a:r>
            <a:r>
              <a:rPr lang="en-US" dirty="0"/>
              <a:t>write http://hostname:portno/contextroot/urlpatternofservlet. </a:t>
            </a:r>
            <a:endParaRPr lang="en-US" dirty="0" smtClean="0"/>
          </a:p>
          <a:p>
            <a:r>
              <a:rPr lang="en-US" dirty="0" smtClean="0"/>
              <a:t>For </a:t>
            </a:r>
            <a:r>
              <a:rPr lang="en-US" dirty="0"/>
              <a:t>example</a:t>
            </a:r>
            <a:r>
              <a:rPr lang="en-US" dirty="0" smtClean="0"/>
              <a:t>:</a:t>
            </a:r>
          </a:p>
          <a:p>
            <a:r>
              <a:rPr lang="en-US" dirty="0"/>
              <a:t>http://localhost:9999/demo/welcome </a:t>
            </a:r>
            <a:endParaRPr lang="en-US" dirty="0" smtClean="0"/>
          </a:p>
          <a:p>
            <a:endParaRPr lang="en-US" dirty="0"/>
          </a:p>
        </p:txBody>
      </p:sp>
      <p:sp>
        <p:nvSpPr>
          <p:cNvPr id="4" name="Date Placeholder 3"/>
          <p:cNvSpPr>
            <a:spLocks noGrp="1"/>
          </p:cNvSpPr>
          <p:nvPr>
            <p:ph type="dt" sz="half" idx="10"/>
          </p:nvPr>
        </p:nvSpPr>
        <p:spPr/>
        <p:txBody>
          <a:bodyPr/>
          <a:lstStyle/>
          <a:p>
            <a:fld id="{503DAE4C-4195-4704-B7C8-93860A1CBBB7}" type="datetime1">
              <a:rPr lang="en-US" smtClean="0"/>
              <a:t>9/7/2017</a:t>
            </a:fld>
            <a:endParaRPr lang="en-US"/>
          </a:p>
        </p:txBody>
      </p:sp>
      <p:sp>
        <p:nvSpPr>
          <p:cNvPr id="5" name="Footer Placeholder 4"/>
          <p:cNvSpPr>
            <a:spLocks noGrp="1"/>
          </p:cNvSpPr>
          <p:nvPr>
            <p:ph type="ftr" sz="quarter" idx="11"/>
          </p:nvPr>
        </p:nvSpPr>
        <p:spPr/>
        <p:txBody>
          <a:bodyPr/>
          <a:lstStyle/>
          <a:p>
            <a:r>
              <a:rPr lang="en-US" smtClean="0"/>
              <a:t>Presented by MangaRao</a:t>
            </a:r>
            <a:endParaRPr lang="en-US"/>
          </a:p>
        </p:txBody>
      </p:sp>
      <p:sp>
        <p:nvSpPr>
          <p:cNvPr id="6" name="Slide Number Placeholder 5"/>
          <p:cNvSpPr>
            <a:spLocks noGrp="1"/>
          </p:cNvSpPr>
          <p:nvPr>
            <p:ph type="sldNum" sz="quarter" idx="12"/>
          </p:nvPr>
        </p:nvSpPr>
        <p:spPr/>
        <p:txBody>
          <a:bodyPr/>
          <a:lstStyle/>
          <a:p>
            <a:fld id="{35BFF406-3737-46B9-A376-2F6246C6C410}" type="slidenum">
              <a:rPr lang="en-US" smtClean="0"/>
              <a:t>63</a:t>
            </a:fld>
            <a:endParaRPr lang="en-US"/>
          </a:p>
        </p:txBody>
      </p:sp>
    </p:spTree>
    <p:extLst>
      <p:ext uri="{BB962C8B-B14F-4D97-AF65-F5344CB8AC3E}">
        <p14:creationId xmlns:p14="http://schemas.microsoft.com/office/powerpoint/2010/main" val="278844113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output</a:t>
            </a:r>
            <a:endParaRPr lang="en-US" dirty="0"/>
          </a:p>
        </p:txBody>
      </p:sp>
      <p:pic>
        <p:nvPicPr>
          <p:cNvPr id="7" name="Content Placeholder 6"/>
          <p:cNvPicPr>
            <a:picLocks noGrp="1" noChangeAspect="1"/>
          </p:cNvPicPr>
          <p:nvPr>
            <p:ph idx="1"/>
          </p:nvPr>
        </p:nvPicPr>
        <p:blipFill>
          <a:blip r:embed="rId2"/>
          <a:stretch>
            <a:fillRect/>
          </a:stretch>
        </p:blipFill>
        <p:spPr>
          <a:xfrm>
            <a:off x="1279998" y="2862949"/>
            <a:ext cx="7392041" cy="2476715"/>
          </a:xfrm>
          <a:prstGeom prst="rect">
            <a:avLst/>
          </a:prstGeom>
        </p:spPr>
      </p:pic>
      <p:sp>
        <p:nvSpPr>
          <p:cNvPr id="4" name="Date Placeholder 3"/>
          <p:cNvSpPr>
            <a:spLocks noGrp="1"/>
          </p:cNvSpPr>
          <p:nvPr>
            <p:ph type="dt" sz="half" idx="10"/>
          </p:nvPr>
        </p:nvSpPr>
        <p:spPr/>
        <p:txBody>
          <a:bodyPr/>
          <a:lstStyle/>
          <a:p>
            <a:fld id="{503DAE4C-4195-4704-B7C8-93860A1CBBB7}" type="datetime1">
              <a:rPr lang="en-US" smtClean="0"/>
              <a:t>9/7/2017</a:t>
            </a:fld>
            <a:endParaRPr lang="en-US"/>
          </a:p>
        </p:txBody>
      </p:sp>
      <p:sp>
        <p:nvSpPr>
          <p:cNvPr id="5" name="Footer Placeholder 4"/>
          <p:cNvSpPr>
            <a:spLocks noGrp="1"/>
          </p:cNvSpPr>
          <p:nvPr>
            <p:ph type="ftr" sz="quarter" idx="11"/>
          </p:nvPr>
        </p:nvSpPr>
        <p:spPr/>
        <p:txBody>
          <a:bodyPr/>
          <a:lstStyle/>
          <a:p>
            <a:r>
              <a:rPr lang="en-US" smtClean="0"/>
              <a:t>Presented by MangaRao</a:t>
            </a:r>
            <a:endParaRPr lang="en-US"/>
          </a:p>
        </p:txBody>
      </p:sp>
      <p:sp>
        <p:nvSpPr>
          <p:cNvPr id="6" name="Slide Number Placeholder 5"/>
          <p:cNvSpPr>
            <a:spLocks noGrp="1"/>
          </p:cNvSpPr>
          <p:nvPr>
            <p:ph type="sldNum" sz="quarter" idx="12"/>
          </p:nvPr>
        </p:nvSpPr>
        <p:spPr/>
        <p:txBody>
          <a:bodyPr/>
          <a:lstStyle/>
          <a:p>
            <a:fld id="{35BFF406-3737-46B9-A376-2F6246C6C410}" type="slidenum">
              <a:rPr lang="en-US" smtClean="0"/>
              <a:t>64</a:t>
            </a:fld>
            <a:endParaRPr lang="en-US"/>
          </a:p>
        </p:txBody>
      </p:sp>
    </p:spTree>
    <p:extLst>
      <p:ext uri="{BB962C8B-B14F-4D97-AF65-F5344CB8AC3E}">
        <p14:creationId xmlns:p14="http://schemas.microsoft.com/office/powerpoint/2010/main" val="404310910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t>
            </a:r>
            <a:r>
              <a:rPr lang="en-US" dirty="0" smtClean="0"/>
              <a:t>everal </a:t>
            </a:r>
            <a:r>
              <a:rPr lang="en-US" dirty="0"/>
              <a:t>ways to deploy the project.</a:t>
            </a:r>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590281025"/>
              </p:ext>
            </p:extLst>
          </p:nvPr>
        </p:nvGraphicFramePr>
        <p:xfrm>
          <a:off x="677334" y="2160589"/>
          <a:ext cx="8596668" cy="388077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Date Placeholder 3"/>
          <p:cNvSpPr>
            <a:spLocks noGrp="1"/>
          </p:cNvSpPr>
          <p:nvPr>
            <p:ph type="dt" sz="half" idx="10"/>
          </p:nvPr>
        </p:nvSpPr>
        <p:spPr/>
        <p:txBody>
          <a:bodyPr/>
          <a:lstStyle/>
          <a:p>
            <a:fld id="{503DAE4C-4195-4704-B7C8-93860A1CBBB7}" type="datetime1">
              <a:rPr lang="en-US" smtClean="0"/>
              <a:t>9/7/2017</a:t>
            </a:fld>
            <a:endParaRPr lang="en-US"/>
          </a:p>
        </p:txBody>
      </p:sp>
      <p:sp>
        <p:nvSpPr>
          <p:cNvPr id="5" name="Footer Placeholder 4"/>
          <p:cNvSpPr>
            <a:spLocks noGrp="1"/>
          </p:cNvSpPr>
          <p:nvPr>
            <p:ph type="ftr" sz="quarter" idx="11"/>
          </p:nvPr>
        </p:nvSpPr>
        <p:spPr/>
        <p:txBody>
          <a:bodyPr/>
          <a:lstStyle/>
          <a:p>
            <a:r>
              <a:rPr lang="en-US" smtClean="0"/>
              <a:t>Presented by MangaRao</a:t>
            </a:r>
            <a:endParaRPr lang="en-US"/>
          </a:p>
        </p:txBody>
      </p:sp>
      <p:sp>
        <p:nvSpPr>
          <p:cNvPr id="6" name="Slide Number Placeholder 5"/>
          <p:cNvSpPr>
            <a:spLocks noGrp="1"/>
          </p:cNvSpPr>
          <p:nvPr>
            <p:ph type="sldNum" sz="quarter" idx="12"/>
          </p:nvPr>
        </p:nvSpPr>
        <p:spPr/>
        <p:txBody>
          <a:bodyPr/>
          <a:lstStyle/>
          <a:p>
            <a:fld id="{35BFF406-3737-46B9-A376-2F6246C6C410}" type="slidenum">
              <a:rPr lang="en-US" smtClean="0"/>
              <a:t>65</a:t>
            </a:fld>
            <a:endParaRPr lang="en-US"/>
          </a:p>
        </p:txBody>
      </p:sp>
    </p:spTree>
    <p:extLst>
      <p:ext uri="{BB962C8B-B14F-4D97-AF65-F5344CB8AC3E}">
        <p14:creationId xmlns:p14="http://schemas.microsoft.com/office/powerpoint/2010/main" val="200218108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War File</a:t>
            </a:r>
          </a:p>
        </p:txBody>
      </p:sp>
      <p:sp>
        <p:nvSpPr>
          <p:cNvPr id="3" name="Content Placeholder 2"/>
          <p:cNvSpPr>
            <a:spLocks noGrp="1"/>
          </p:cNvSpPr>
          <p:nvPr>
            <p:ph idx="1"/>
          </p:nvPr>
        </p:nvSpPr>
        <p:spPr/>
        <p:txBody>
          <a:bodyPr/>
          <a:lstStyle/>
          <a:p>
            <a:r>
              <a:rPr lang="en-US" dirty="0"/>
              <a:t>A </a:t>
            </a:r>
            <a:r>
              <a:rPr lang="en-US" b="1" dirty="0"/>
              <a:t>war (web archive) File</a:t>
            </a:r>
            <a:r>
              <a:rPr lang="en-US" dirty="0"/>
              <a:t> contains files of a web project. It may have servlet, xml, </a:t>
            </a:r>
            <a:r>
              <a:rPr lang="en-US" dirty="0" err="1"/>
              <a:t>jsp</a:t>
            </a:r>
            <a:r>
              <a:rPr lang="en-US" dirty="0"/>
              <a:t>, image, html, </a:t>
            </a:r>
            <a:r>
              <a:rPr lang="en-US" dirty="0" err="1"/>
              <a:t>css</a:t>
            </a:r>
            <a:r>
              <a:rPr lang="en-US" dirty="0"/>
              <a:t>, </a:t>
            </a:r>
            <a:r>
              <a:rPr lang="en-US" dirty="0" err="1"/>
              <a:t>js</a:t>
            </a:r>
            <a:r>
              <a:rPr lang="en-US" dirty="0"/>
              <a:t> etc. files</a:t>
            </a:r>
            <a:r>
              <a:rPr lang="en-US" dirty="0" smtClean="0"/>
              <a:t>.</a:t>
            </a:r>
          </a:p>
          <a:p>
            <a:r>
              <a:rPr lang="en-US" dirty="0"/>
              <a:t>web archive (war) file contains all the contents of a web application. It reduces the time duration for transferring file.</a:t>
            </a:r>
          </a:p>
        </p:txBody>
      </p:sp>
      <p:sp>
        <p:nvSpPr>
          <p:cNvPr id="4" name="Date Placeholder 3"/>
          <p:cNvSpPr>
            <a:spLocks noGrp="1"/>
          </p:cNvSpPr>
          <p:nvPr>
            <p:ph type="dt" sz="half" idx="10"/>
          </p:nvPr>
        </p:nvSpPr>
        <p:spPr/>
        <p:txBody>
          <a:bodyPr/>
          <a:lstStyle/>
          <a:p>
            <a:fld id="{503DAE4C-4195-4704-B7C8-93860A1CBBB7}" type="datetime1">
              <a:rPr lang="en-US" smtClean="0"/>
              <a:t>9/7/2017</a:t>
            </a:fld>
            <a:endParaRPr lang="en-US"/>
          </a:p>
        </p:txBody>
      </p:sp>
      <p:sp>
        <p:nvSpPr>
          <p:cNvPr id="5" name="Footer Placeholder 4"/>
          <p:cNvSpPr>
            <a:spLocks noGrp="1"/>
          </p:cNvSpPr>
          <p:nvPr>
            <p:ph type="ftr" sz="quarter" idx="11"/>
          </p:nvPr>
        </p:nvSpPr>
        <p:spPr/>
        <p:txBody>
          <a:bodyPr/>
          <a:lstStyle/>
          <a:p>
            <a:r>
              <a:rPr lang="en-US" smtClean="0"/>
              <a:t>Presented by MangaRao</a:t>
            </a:r>
            <a:endParaRPr lang="en-US"/>
          </a:p>
        </p:txBody>
      </p:sp>
      <p:sp>
        <p:nvSpPr>
          <p:cNvPr id="6" name="Slide Number Placeholder 5"/>
          <p:cNvSpPr>
            <a:spLocks noGrp="1"/>
          </p:cNvSpPr>
          <p:nvPr>
            <p:ph type="sldNum" sz="quarter" idx="12"/>
          </p:nvPr>
        </p:nvSpPr>
        <p:spPr/>
        <p:txBody>
          <a:bodyPr/>
          <a:lstStyle/>
          <a:p>
            <a:fld id="{35BFF406-3737-46B9-A376-2F6246C6C410}" type="slidenum">
              <a:rPr lang="en-US" smtClean="0"/>
              <a:t>66</a:t>
            </a:fld>
            <a:endParaRPr lang="en-US"/>
          </a:p>
        </p:txBody>
      </p:sp>
    </p:spTree>
    <p:extLst>
      <p:ext uri="{BB962C8B-B14F-4D97-AF65-F5344CB8AC3E}">
        <p14:creationId xmlns:p14="http://schemas.microsoft.com/office/powerpoint/2010/main" val="2731587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How to create war file?</a:t>
            </a:r>
            <a:endParaRPr lang="en-US" dirty="0"/>
          </a:p>
        </p:txBody>
      </p:sp>
      <p:sp>
        <p:nvSpPr>
          <p:cNvPr id="3" name="Content Placeholder 2"/>
          <p:cNvSpPr>
            <a:spLocks noGrp="1"/>
          </p:cNvSpPr>
          <p:nvPr>
            <p:ph idx="1"/>
          </p:nvPr>
        </p:nvSpPr>
        <p:spPr/>
        <p:txBody>
          <a:bodyPr/>
          <a:lstStyle/>
          <a:p>
            <a:r>
              <a:rPr lang="en-US" dirty="0"/>
              <a:t>To create war file, you need to use </a:t>
            </a:r>
            <a:r>
              <a:rPr lang="en-US" b="1" dirty="0"/>
              <a:t>jar tool</a:t>
            </a:r>
            <a:r>
              <a:rPr lang="en-US" dirty="0"/>
              <a:t> of JDK. You need to use </a:t>
            </a:r>
            <a:r>
              <a:rPr lang="en-US" b="1" dirty="0"/>
              <a:t>-c</a:t>
            </a:r>
            <a:r>
              <a:rPr lang="en-US" dirty="0"/>
              <a:t> switch of jar, to create the war file</a:t>
            </a:r>
            <a:r>
              <a:rPr lang="en-US" dirty="0" smtClean="0"/>
              <a:t>.</a:t>
            </a:r>
          </a:p>
          <a:p>
            <a:r>
              <a:rPr lang="en-US" dirty="0"/>
              <a:t>Go inside the project directory of your project (outside the WEB-INF), then write the following command</a:t>
            </a:r>
            <a:r>
              <a:rPr lang="en-US" dirty="0" smtClean="0"/>
              <a:t>:</a:t>
            </a:r>
          </a:p>
          <a:p>
            <a:r>
              <a:rPr lang="en-US" b="1" dirty="0"/>
              <a:t>jar -</a:t>
            </a:r>
            <a:r>
              <a:rPr lang="en-US" b="1" dirty="0" err="1"/>
              <a:t>cvf</a:t>
            </a:r>
            <a:r>
              <a:rPr lang="en-US" b="1" dirty="0"/>
              <a:t> </a:t>
            </a:r>
            <a:r>
              <a:rPr lang="en-US" b="1" dirty="0" err="1"/>
              <a:t>projectname.war</a:t>
            </a:r>
            <a:r>
              <a:rPr lang="en-US" b="1" dirty="0"/>
              <a:t> * </a:t>
            </a:r>
            <a:endParaRPr lang="en-US" b="1" dirty="0" smtClean="0"/>
          </a:p>
          <a:p>
            <a:r>
              <a:rPr lang="en-US" dirty="0"/>
              <a:t>Here, </a:t>
            </a:r>
            <a:r>
              <a:rPr lang="en-US" b="1" dirty="0"/>
              <a:t>-c</a:t>
            </a:r>
            <a:r>
              <a:rPr lang="en-US" dirty="0"/>
              <a:t> is used to create file, </a:t>
            </a:r>
            <a:r>
              <a:rPr lang="en-US" b="1" dirty="0"/>
              <a:t>-v</a:t>
            </a:r>
            <a:r>
              <a:rPr lang="en-US" dirty="0"/>
              <a:t> to generate the verbose output and </a:t>
            </a:r>
            <a:r>
              <a:rPr lang="en-US" b="1" dirty="0"/>
              <a:t>-f</a:t>
            </a:r>
            <a:r>
              <a:rPr lang="en-US" dirty="0"/>
              <a:t> to specify the </a:t>
            </a:r>
            <a:r>
              <a:rPr lang="en-US" dirty="0" err="1"/>
              <a:t>arhive</a:t>
            </a:r>
            <a:r>
              <a:rPr lang="en-US" dirty="0"/>
              <a:t> file name</a:t>
            </a:r>
            <a:r>
              <a:rPr lang="en-US" dirty="0" smtClean="0"/>
              <a:t>.</a:t>
            </a:r>
          </a:p>
          <a:p>
            <a:r>
              <a:rPr lang="en-US" dirty="0"/>
              <a:t>The </a:t>
            </a:r>
            <a:r>
              <a:rPr lang="en-US" b="1" dirty="0"/>
              <a:t>* (asterisk) symbol</a:t>
            </a:r>
            <a:r>
              <a:rPr lang="en-US" dirty="0"/>
              <a:t> signifies that all the files of this directory (including sub directory).</a:t>
            </a:r>
            <a:endParaRPr lang="en-US" b="1" dirty="0"/>
          </a:p>
        </p:txBody>
      </p:sp>
      <p:sp>
        <p:nvSpPr>
          <p:cNvPr id="4" name="Date Placeholder 3"/>
          <p:cNvSpPr>
            <a:spLocks noGrp="1"/>
          </p:cNvSpPr>
          <p:nvPr>
            <p:ph type="dt" sz="half" idx="10"/>
          </p:nvPr>
        </p:nvSpPr>
        <p:spPr/>
        <p:txBody>
          <a:bodyPr/>
          <a:lstStyle/>
          <a:p>
            <a:fld id="{503DAE4C-4195-4704-B7C8-93860A1CBBB7}" type="datetime1">
              <a:rPr lang="en-US" smtClean="0"/>
              <a:t>9/7/2017</a:t>
            </a:fld>
            <a:endParaRPr lang="en-US"/>
          </a:p>
        </p:txBody>
      </p:sp>
      <p:sp>
        <p:nvSpPr>
          <p:cNvPr id="5" name="Footer Placeholder 4"/>
          <p:cNvSpPr>
            <a:spLocks noGrp="1"/>
          </p:cNvSpPr>
          <p:nvPr>
            <p:ph type="ftr" sz="quarter" idx="11"/>
          </p:nvPr>
        </p:nvSpPr>
        <p:spPr/>
        <p:txBody>
          <a:bodyPr/>
          <a:lstStyle/>
          <a:p>
            <a:r>
              <a:rPr lang="en-US" smtClean="0"/>
              <a:t>Presented by MangaRao</a:t>
            </a:r>
            <a:endParaRPr lang="en-US"/>
          </a:p>
        </p:txBody>
      </p:sp>
      <p:sp>
        <p:nvSpPr>
          <p:cNvPr id="6" name="Slide Number Placeholder 5"/>
          <p:cNvSpPr>
            <a:spLocks noGrp="1"/>
          </p:cNvSpPr>
          <p:nvPr>
            <p:ph type="sldNum" sz="quarter" idx="12"/>
          </p:nvPr>
        </p:nvSpPr>
        <p:spPr/>
        <p:txBody>
          <a:bodyPr/>
          <a:lstStyle/>
          <a:p>
            <a:fld id="{35BFF406-3737-46B9-A376-2F6246C6C410}" type="slidenum">
              <a:rPr lang="en-US" smtClean="0"/>
              <a:t>67</a:t>
            </a:fld>
            <a:endParaRPr lang="en-US"/>
          </a:p>
        </p:txBody>
      </p:sp>
    </p:spTree>
    <p:extLst>
      <p:ext uri="{BB962C8B-B14F-4D97-AF65-F5344CB8AC3E}">
        <p14:creationId xmlns:p14="http://schemas.microsoft.com/office/powerpoint/2010/main" val="699632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Advantage of war file</a:t>
            </a:r>
          </a:p>
        </p:txBody>
      </p:sp>
      <p:sp>
        <p:nvSpPr>
          <p:cNvPr id="3" name="Content Placeholder 2"/>
          <p:cNvSpPr>
            <a:spLocks noGrp="1"/>
          </p:cNvSpPr>
          <p:nvPr>
            <p:ph idx="1"/>
          </p:nvPr>
        </p:nvSpPr>
        <p:spPr/>
        <p:txBody>
          <a:bodyPr/>
          <a:lstStyle/>
          <a:p>
            <a:r>
              <a:rPr lang="en-US" b="1" dirty="0"/>
              <a:t>saves time</a:t>
            </a:r>
            <a:r>
              <a:rPr lang="en-US" dirty="0"/>
              <a:t>: The war file combines all the files into a single unit. So it takes less time while transferring file from client to server.</a:t>
            </a:r>
          </a:p>
        </p:txBody>
      </p:sp>
      <p:sp>
        <p:nvSpPr>
          <p:cNvPr id="4" name="Date Placeholder 3"/>
          <p:cNvSpPr>
            <a:spLocks noGrp="1"/>
          </p:cNvSpPr>
          <p:nvPr>
            <p:ph type="dt" sz="half" idx="10"/>
          </p:nvPr>
        </p:nvSpPr>
        <p:spPr/>
        <p:txBody>
          <a:bodyPr/>
          <a:lstStyle/>
          <a:p>
            <a:fld id="{503DAE4C-4195-4704-B7C8-93860A1CBBB7}" type="datetime1">
              <a:rPr lang="en-US" smtClean="0"/>
              <a:t>9/7/2017</a:t>
            </a:fld>
            <a:endParaRPr lang="en-US"/>
          </a:p>
        </p:txBody>
      </p:sp>
      <p:sp>
        <p:nvSpPr>
          <p:cNvPr id="5" name="Footer Placeholder 4"/>
          <p:cNvSpPr>
            <a:spLocks noGrp="1"/>
          </p:cNvSpPr>
          <p:nvPr>
            <p:ph type="ftr" sz="quarter" idx="11"/>
          </p:nvPr>
        </p:nvSpPr>
        <p:spPr/>
        <p:txBody>
          <a:bodyPr/>
          <a:lstStyle/>
          <a:p>
            <a:r>
              <a:rPr lang="en-US" smtClean="0"/>
              <a:t>Presented by MangaRao</a:t>
            </a:r>
            <a:endParaRPr lang="en-US"/>
          </a:p>
        </p:txBody>
      </p:sp>
      <p:sp>
        <p:nvSpPr>
          <p:cNvPr id="6" name="Slide Number Placeholder 5"/>
          <p:cNvSpPr>
            <a:spLocks noGrp="1"/>
          </p:cNvSpPr>
          <p:nvPr>
            <p:ph type="sldNum" sz="quarter" idx="12"/>
          </p:nvPr>
        </p:nvSpPr>
        <p:spPr/>
        <p:txBody>
          <a:bodyPr/>
          <a:lstStyle/>
          <a:p>
            <a:fld id="{35BFF406-3737-46B9-A376-2F6246C6C410}" type="slidenum">
              <a:rPr lang="en-US" smtClean="0"/>
              <a:t>68</a:t>
            </a:fld>
            <a:endParaRPr lang="en-US"/>
          </a:p>
        </p:txBody>
      </p:sp>
    </p:spTree>
    <p:extLst>
      <p:ext uri="{BB962C8B-B14F-4D97-AF65-F5344CB8AC3E}">
        <p14:creationId xmlns:p14="http://schemas.microsoft.com/office/powerpoint/2010/main" val="1100005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How to deploy the war file?</a:t>
            </a:r>
          </a:p>
        </p:txBody>
      </p:sp>
      <p:sp>
        <p:nvSpPr>
          <p:cNvPr id="3" name="Content Placeholder 2"/>
          <p:cNvSpPr>
            <a:spLocks noGrp="1"/>
          </p:cNvSpPr>
          <p:nvPr>
            <p:ph idx="1"/>
          </p:nvPr>
        </p:nvSpPr>
        <p:spPr/>
        <p:txBody>
          <a:bodyPr/>
          <a:lstStyle/>
          <a:p>
            <a:r>
              <a:rPr lang="en-US" dirty="0"/>
              <a:t>There are two ways to deploy the war file</a:t>
            </a:r>
            <a:endParaRPr lang="en-US" dirty="0" smtClean="0"/>
          </a:p>
          <a:p>
            <a:r>
              <a:rPr lang="en-US" dirty="0"/>
              <a:t>By server console panel</a:t>
            </a:r>
          </a:p>
          <a:p>
            <a:r>
              <a:rPr lang="en-US" dirty="0"/>
              <a:t>By manually having the war file in specific folder of server</a:t>
            </a:r>
            <a:r>
              <a:rPr lang="en-US" dirty="0" smtClean="0"/>
              <a:t>.</a:t>
            </a:r>
          </a:p>
          <a:p>
            <a:r>
              <a:rPr lang="en-US" dirty="0"/>
              <a:t>If you want to deploy the war file in </a:t>
            </a:r>
            <a:r>
              <a:rPr lang="en-US" b="1" dirty="0"/>
              <a:t>apache tomcat</a:t>
            </a:r>
            <a:r>
              <a:rPr lang="en-US" dirty="0"/>
              <a:t> server manually, go to the </a:t>
            </a:r>
            <a:r>
              <a:rPr lang="en-US" b="1" dirty="0" err="1"/>
              <a:t>webapps</a:t>
            </a:r>
            <a:r>
              <a:rPr lang="en-US" dirty="0"/>
              <a:t> directory of apache tomcat and paste the war file here</a:t>
            </a:r>
            <a:r>
              <a:rPr lang="en-US" dirty="0" smtClean="0"/>
              <a:t>.</a:t>
            </a:r>
          </a:p>
          <a:p>
            <a:r>
              <a:rPr lang="en-US" dirty="0"/>
              <a:t>Now, you are able to access the web project through browser</a:t>
            </a:r>
            <a:r>
              <a:rPr lang="en-US" dirty="0" smtClean="0"/>
              <a:t>.</a:t>
            </a:r>
          </a:p>
          <a:p>
            <a:r>
              <a:rPr lang="en-US" b="1" dirty="0"/>
              <a:t>Note: server will extract the war file internally.</a:t>
            </a:r>
          </a:p>
          <a:p>
            <a:endParaRPr lang="en-US" dirty="0"/>
          </a:p>
          <a:p>
            <a:endParaRPr lang="en-US" dirty="0"/>
          </a:p>
        </p:txBody>
      </p:sp>
      <p:sp>
        <p:nvSpPr>
          <p:cNvPr id="4" name="Date Placeholder 3"/>
          <p:cNvSpPr>
            <a:spLocks noGrp="1"/>
          </p:cNvSpPr>
          <p:nvPr>
            <p:ph type="dt" sz="half" idx="10"/>
          </p:nvPr>
        </p:nvSpPr>
        <p:spPr/>
        <p:txBody>
          <a:bodyPr/>
          <a:lstStyle/>
          <a:p>
            <a:fld id="{503DAE4C-4195-4704-B7C8-93860A1CBBB7}" type="datetime1">
              <a:rPr lang="en-US" smtClean="0"/>
              <a:t>9/7/2017</a:t>
            </a:fld>
            <a:endParaRPr lang="en-US"/>
          </a:p>
        </p:txBody>
      </p:sp>
      <p:sp>
        <p:nvSpPr>
          <p:cNvPr id="5" name="Footer Placeholder 4"/>
          <p:cNvSpPr>
            <a:spLocks noGrp="1"/>
          </p:cNvSpPr>
          <p:nvPr>
            <p:ph type="ftr" sz="quarter" idx="11"/>
          </p:nvPr>
        </p:nvSpPr>
        <p:spPr/>
        <p:txBody>
          <a:bodyPr/>
          <a:lstStyle/>
          <a:p>
            <a:r>
              <a:rPr lang="en-US" smtClean="0"/>
              <a:t>Presented by MangaRao</a:t>
            </a:r>
            <a:endParaRPr lang="en-US"/>
          </a:p>
        </p:txBody>
      </p:sp>
      <p:sp>
        <p:nvSpPr>
          <p:cNvPr id="6" name="Slide Number Placeholder 5"/>
          <p:cNvSpPr>
            <a:spLocks noGrp="1"/>
          </p:cNvSpPr>
          <p:nvPr>
            <p:ph type="sldNum" sz="quarter" idx="12"/>
          </p:nvPr>
        </p:nvSpPr>
        <p:spPr/>
        <p:txBody>
          <a:bodyPr/>
          <a:lstStyle/>
          <a:p>
            <a:fld id="{35BFF406-3737-46B9-A376-2F6246C6C410}" type="slidenum">
              <a:rPr lang="en-US" smtClean="0"/>
              <a:t>69</a:t>
            </a:fld>
            <a:endParaRPr lang="en-US"/>
          </a:p>
        </p:txBody>
      </p:sp>
    </p:spTree>
    <p:extLst>
      <p:ext uri="{BB962C8B-B14F-4D97-AF65-F5344CB8AC3E}">
        <p14:creationId xmlns:p14="http://schemas.microsoft.com/office/powerpoint/2010/main" val="2972665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HTML tags</a:t>
            </a:r>
            <a:endParaRPr lang="en-US" dirty="0"/>
          </a:p>
        </p:txBody>
      </p:sp>
      <p:sp>
        <p:nvSpPr>
          <p:cNvPr id="4" name="Date Placeholder 3"/>
          <p:cNvSpPr>
            <a:spLocks noGrp="1"/>
          </p:cNvSpPr>
          <p:nvPr>
            <p:ph type="dt" sz="half" idx="10"/>
          </p:nvPr>
        </p:nvSpPr>
        <p:spPr/>
        <p:txBody>
          <a:bodyPr/>
          <a:lstStyle/>
          <a:p>
            <a:fld id="{503DAE4C-4195-4704-B7C8-93860A1CBBB7}" type="datetime1">
              <a:rPr lang="en-US" smtClean="0"/>
              <a:t>9/7/2017</a:t>
            </a:fld>
            <a:endParaRPr lang="en-US"/>
          </a:p>
        </p:txBody>
      </p:sp>
      <p:sp>
        <p:nvSpPr>
          <p:cNvPr id="5" name="Footer Placeholder 4"/>
          <p:cNvSpPr>
            <a:spLocks noGrp="1"/>
          </p:cNvSpPr>
          <p:nvPr>
            <p:ph type="ftr" sz="quarter" idx="11"/>
          </p:nvPr>
        </p:nvSpPr>
        <p:spPr/>
        <p:txBody>
          <a:bodyPr/>
          <a:lstStyle/>
          <a:p>
            <a:r>
              <a:rPr lang="en-US" smtClean="0"/>
              <a:t>Presented by MangaRao</a:t>
            </a:r>
            <a:endParaRPr lang="en-US"/>
          </a:p>
        </p:txBody>
      </p:sp>
      <p:sp>
        <p:nvSpPr>
          <p:cNvPr id="6" name="Slide Number Placeholder 5"/>
          <p:cNvSpPr>
            <a:spLocks noGrp="1"/>
          </p:cNvSpPr>
          <p:nvPr>
            <p:ph type="sldNum" sz="quarter" idx="12"/>
          </p:nvPr>
        </p:nvSpPr>
        <p:spPr/>
        <p:txBody>
          <a:bodyPr/>
          <a:lstStyle/>
          <a:p>
            <a:fld id="{35BFF406-3737-46B9-A376-2F6246C6C410}" type="slidenum">
              <a:rPr lang="en-US" smtClean="0"/>
              <a:t>7</a:t>
            </a:fld>
            <a:endParaRPr lang="en-US"/>
          </a:p>
        </p:txBody>
      </p:sp>
      <p:pic>
        <p:nvPicPr>
          <p:cNvPr id="9" name="Content Placeholder 8"/>
          <p:cNvPicPr>
            <a:picLocks noGrp="1" noChangeAspect="1"/>
          </p:cNvPicPr>
          <p:nvPr>
            <p:ph idx="1"/>
          </p:nvPr>
        </p:nvPicPr>
        <p:blipFill>
          <a:blip r:embed="rId2"/>
          <a:stretch>
            <a:fillRect/>
          </a:stretch>
        </p:blipFill>
        <p:spPr>
          <a:xfrm>
            <a:off x="3035300" y="2160588"/>
            <a:ext cx="3881437" cy="3881437"/>
          </a:xfrm>
          <a:prstGeom prst="rect">
            <a:avLst/>
          </a:prstGeom>
        </p:spPr>
      </p:pic>
    </p:spTree>
    <p:extLst>
      <p:ext uri="{BB962C8B-B14F-4D97-AF65-F5344CB8AC3E}">
        <p14:creationId xmlns:p14="http://schemas.microsoft.com/office/powerpoint/2010/main" val="1787646014"/>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How to extract war file manually?</a:t>
            </a:r>
          </a:p>
        </p:txBody>
      </p:sp>
      <p:sp>
        <p:nvSpPr>
          <p:cNvPr id="3" name="Content Placeholder 2"/>
          <p:cNvSpPr>
            <a:spLocks noGrp="1"/>
          </p:cNvSpPr>
          <p:nvPr>
            <p:ph idx="1"/>
          </p:nvPr>
        </p:nvSpPr>
        <p:spPr/>
        <p:txBody>
          <a:bodyPr/>
          <a:lstStyle/>
          <a:p>
            <a:r>
              <a:rPr lang="en-US" dirty="0"/>
              <a:t>To extract the war file, you need to use </a:t>
            </a:r>
            <a:r>
              <a:rPr lang="en-US" b="1" dirty="0"/>
              <a:t>-x switch</a:t>
            </a:r>
            <a:r>
              <a:rPr lang="en-US" dirty="0"/>
              <a:t> of </a:t>
            </a:r>
            <a:r>
              <a:rPr lang="en-US" b="1" dirty="0"/>
              <a:t>jar tool</a:t>
            </a:r>
            <a:r>
              <a:rPr lang="en-US" dirty="0"/>
              <a:t> of JDK. Let's see the command to extract the war file</a:t>
            </a:r>
            <a:r>
              <a:rPr lang="en-US" dirty="0" smtClean="0"/>
              <a:t>.</a:t>
            </a:r>
          </a:p>
          <a:p>
            <a:r>
              <a:rPr lang="en-US" dirty="0"/>
              <a:t>jar -</a:t>
            </a:r>
            <a:r>
              <a:rPr lang="en-US" dirty="0" err="1"/>
              <a:t>xvf</a:t>
            </a:r>
            <a:r>
              <a:rPr lang="en-US" dirty="0"/>
              <a:t> </a:t>
            </a:r>
            <a:r>
              <a:rPr lang="en-US" dirty="0" err="1"/>
              <a:t>projectname.war</a:t>
            </a:r>
            <a:r>
              <a:rPr lang="en-US"/>
              <a:t> </a:t>
            </a:r>
            <a:endParaRPr lang="en-US" dirty="0"/>
          </a:p>
        </p:txBody>
      </p:sp>
      <p:sp>
        <p:nvSpPr>
          <p:cNvPr id="4" name="Date Placeholder 3"/>
          <p:cNvSpPr>
            <a:spLocks noGrp="1"/>
          </p:cNvSpPr>
          <p:nvPr>
            <p:ph type="dt" sz="half" idx="10"/>
          </p:nvPr>
        </p:nvSpPr>
        <p:spPr/>
        <p:txBody>
          <a:bodyPr/>
          <a:lstStyle/>
          <a:p>
            <a:fld id="{503DAE4C-4195-4704-B7C8-93860A1CBBB7}" type="datetime1">
              <a:rPr lang="en-US" smtClean="0"/>
              <a:t>9/7/2017</a:t>
            </a:fld>
            <a:endParaRPr lang="en-US"/>
          </a:p>
        </p:txBody>
      </p:sp>
      <p:sp>
        <p:nvSpPr>
          <p:cNvPr id="5" name="Footer Placeholder 4"/>
          <p:cNvSpPr>
            <a:spLocks noGrp="1"/>
          </p:cNvSpPr>
          <p:nvPr>
            <p:ph type="ftr" sz="quarter" idx="11"/>
          </p:nvPr>
        </p:nvSpPr>
        <p:spPr/>
        <p:txBody>
          <a:bodyPr/>
          <a:lstStyle/>
          <a:p>
            <a:r>
              <a:rPr lang="en-US" smtClean="0"/>
              <a:t>Presented by MangaRao</a:t>
            </a:r>
            <a:endParaRPr lang="en-US"/>
          </a:p>
        </p:txBody>
      </p:sp>
      <p:sp>
        <p:nvSpPr>
          <p:cNvPr id="6" name="Slide Number Placeholder 5"/>
          <p:cNvSpPr>
            <a:spLocks noGrp="1"/>
          </p:cNvSpPr>
          <p:nvPr>
            <p:ph type="sldNum" sz="quarter" idx="12"/>
          </p:nvPr>
        </p:nvSpPr>
        <p:spPr/>
        <p:txBody>
          <a:bodyPr/>
          <a:lstStyle/>
          <a:p>
            <a:fld id="{35BFF406-3737-46B9-A376-2F6246C6C410}" type="slidenum">
              <a:rPr lang="en-US" smtClean="0"/>
              <a:t>70</a:t>
            </a:fld>
            <a:endParaRPr lang="en-US"/>
          </a:p>
        </p:txBody>
      </p:sp>
    </p:spTree>
    <p:extLst>
      <p:ext uri="{BB962C8B-B14F-4D97-AF65-F5344CB8AC3E}">
        <p14:creationId xmlns:p14="http://schemas.microsoft.com/office/powerpoint/2010/main" val="696268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Create Servlet Example in Eclipse</a:t>
            </a:r>
            <a:endParaRPr lang="en-US" dirty="0"/>
          </a:p>
        </p:txBody>
      </p:sp>
      <p:sp>
        <p:nvSpPr>
          <p:cNvPr id="3" name="Content Placeholder 2"/>
          <p:cNvSpPr>
            <a:spLocks noGrp="1"/>
          </p:cNvSpPr>
          <p:nvPr>
            <p:ph idx="1"/>
          </p:nvPr>
        </p:nvSpPr>
        <p:spPr/>
        <p:txBody>
          <a:bodyPr/>
          <a:lstStyle/>
          <a:p>
            <a:r>
              <a:rPr lang="en-US" dirty="0"/>
              <a:t>Eclipse is an open-source ide for developing </a:t>
            </a:r>
            <a:r>
              <a:rPr lang="en-US" dirty="0" err="1"/>
              <a:t>JavaSE</a:t>
            </a:r>
            <a:r>
              <a:rPr lang="en-US" dirty="0"/>
              <a:t> and </a:t>
            </a:r>
            <a:r>
              <a:rPr lang="en-US" dirty="0" err="1"/>
              <a:t>JavaEE</a:t>
            </a:r>
            <a:r>
              <a:rPr lang="en-US" dirty="0"/>
              <a:t> (J2EE) applications. You can download the eclipse ide from the eclipse </a:t>
            </a:r>
            <a:r>
              <a:rPr lang="en-US" dirty="0" smtClean="0"/>
              <a:t>website </a:t>
            </a:r>
            <a:r>
              <a:rPr lang="en-US" dirty="0" smtClean="0">
                <a:hlinkClick r:id="rId2"/>
              </a:rPr>
              <a:t>http</a:t>
            </a:r>
            <a:r>
              <a:rPr lang="en-US" dirty="0">
                <a:hlinkClick r:id="rId2"/>
              </a:rPr>
              <a:t>://www.eclipse.org/downloads</a:t>
            </a:r>
            <a:r>
              <a:rPr lang="en-US" dirty="0" smtClean="0">
                <a:hlinkClick r:id="rId2"/>
              </a:rPr>
              <a:t>/</a:t>
            </a:r>
            <a:r>
              <a:rPr lang="en-US" dirty="0" smtClean="0"/>
              <a:t>.</a:t>
            </a:r>
          </a:p>
          <a:p>
            <a:r>
              <a:rPr lang="en-US" dirty="0"/>
              <a:t>You need to download the eclipse ide for </a:t>
            </a:r>
            <a:r>
              <a:rPr lang="en-US" dirty="0" err="1"/>
              <a:t>JavaEE</a:t>
            </a:r>
            <a:r>
              <a:rPr lang="en-US" dirty="0"/>
              <a:t> developers</a:t>
            </a:r>
            <a:r>
              <a:rPr lang="en-US" dirty="0" smtClean="0"/>
              <a:t>.</a:t>
            </a:r>
          </a:p>
          <a:p>
            <a:r>
              <a:rPr lang="en-US" dirty="0"/>
              <a:t>Creating </a:t>
            </a:r>
            <a:r>
              <a:rPr lang="en-US" b="1" dirty="0"/>
              <a:t>servlet example in eclipse ide</a:t>
            </a:r>
            <a:r>
              <a:rPr lang="en-US" dirty="0"/>
              <a:t>, saves a lot of work to be done. It is easy and simple to create a servlet </a:t>
            </a:r>
            <a:r>
              <a:rPr lang="en-US" dirty="0" smtClean="0"/>
              <a:t>example.</a:t>
            </a:r>
          </a:p>
          <a:p>
            <a:endParaRPr lang="en-US" dirty="0"/>
          </a:p>
        </p:txBody>
      </p:sp>
      <p:sp>
        <p:nvSpPr>
          <p:cNvPr id="4" name="Date Placeholder 3"/>
          <p:cNvSpPr>
            <a:spLocks noGrp="1"/>
          </p:cNvSpPr>
          <p:nvPr>
            <p:ph type="dt" sz="half" idx="10"/>
          </p:nvPr>
        </p:nvSpPr>
        <p:spPr/>
        <p:txBody>
          <a:bodyPr/>
          <a:lstStyle/>
          <a:p>
            <a:fld id="{503DAE4C-4195-4704-B7C8-93860A1CBBB7}" type="datetime1">
              <a:rPr lang="en-US" smtClean="0"/>
              <a:t>9/7/2017</a:t>
            </a:fld>
            <a:endParaRPr lang="en-US"/>
          </a:p>
        </p:txBody>
      </p:sp>
      <p:sp>
        <p:nvSpPr>
          <p:cNvPr id="5" name="Footer Placeholder 4"/>
          <p:cNvSpPr>
            <a:spLocks noGrp="1"/>
          </p:cNvSpPr>
          <p:nvPr>
            <p:ph type="ftr" sz="quarter" idx="11"/>
          </p:nvPr>
        </p:nvSpPr>
        <p:spPr/>
        <p:txBody>
          <a:bodyPr/>
          <a:lstStyle/>
          <a:p>
            <a:r>
              <a:rPr lang="en-US" smtClean="0"/>
              <a:t>Presented by MangaRao</a:t>
            </a:r>
            <a:endParaRPr lang="en-US"/>
          </a:p>
        </p:txBody>
      </p:sp>
      <p:sp>
        <p:nvSpPr>
          <p:cNvPr id="6" name="Slide Number Placeholder 5"/>
          <p:cNvSpPr>
            <a:spLocks noGrp="1"/>
          </p:cNvSpPr>
          <p:nvPr>
            <p:ph type="sldNum" sz="quarter" idx="12"/>
          </p:nvPr>
        </p:nvSpPr>
        <p:spPr/>
        <p:txBody>
          <a:bodyPr/>
          <a:lstStyle/>
          <a:p>
            <a:fld id="{35BFF406-3737-46B9-A376-2F6246C6C410}" type="slidenum">
              <a:rPr lang="en-US" smtClean="0"/>
              <a:t>71</a:t>
            </a:fld>
            <a:endParaRPr lang="en-US"/>
          </a:p>
        </p:txBody>
      </p:sp>
    </p:spTree>
    <p:extLst>
      <p:ext uri="{BB962C8B-B14F-4D97-AF65-F5344CB8AC3E}">
        <p14:creationId xmlns:p14="http://schemas.microsoft.com/office/powerpoint/2010/main" val="1209058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Create Servlet Example in Eclipse</a:t>
            </a:r>
            <a:endParaRPr lang="en-US" dirty="0"/>
          </a:p>
        </p:txBody>
      </p:sp>
      <p:graphicFrame>
        <p:nvGraphicFramePr>
          <p:cNvPr id="7" name="Content Placeholder 6"/>
          <p:cNvGraphicFramePr>
            <a:graphicFrameLocks noGrp="1"/>
          </p:cNvGraphicFramePr>
          <p:nvPr>
            <p:ph idx="1"/>
            <p:extLst/>
          </p:nvPr>
        </p:nvGraphicFramePr>
        <p:xfrm>
          <a:off x="677334" y="2160589"/>
          <a:ext cx="8596668" cy="388077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Date Placeholder 3"/>
          <p:cNvSpPr>
            <a:spLocks noGrp="1"/>
          </p:cNvSpPr>
          <p:nvPr>
            <p:ph type="dt" sz="half" idx="10"/>
          </p:nvPr>
        </p:nvSpPr>
        <p:spPr/>
        <p:txBody>
          <a:bodyPr/>
          <a:lstStyle/>
          <a:p>
            <a:fld id="{503DAE4C-4195-4704-B7C8-93860A1CBBB7}" type="datetime1">
              <a:rPr lang="en-US" smtClean="0"/>
              <a:t>9/7/2017</a:t>
            </a:fld>
            <a:endParaRPr lang="en-US"/>
          </a:p>
        </p:txBody>
      </p:sp>
      <p:sp>
        <p:nvSpPr>
          <p:cNvPr id="5" name="Footer Placeholder 4"/>
          <p:cNvSpPr>
            <a:spLocks noGrp="1"/>
          </p:cNvSpPr>
          <p:nvPr>
            <p:ph type="ftr" sz="quarter" idx="11"/>
          </p:nvPr>
        </p:nvSpPr>
        <p:spPr/>
        <p:txBody>
          <a:bodyPr/>
          <a:lstStyle/>
          <a:p>
            <a:r>
              <a:rPr lang="en-US" smtClean="0"/>
              <a:t>Presented by MangaRao</a:t>
            </a:r>
            <a:endParaRPr lang="en-US"/>
          </a:p>
        </p:txBody>
      </p:sp>
      <p:sp>
        <p:nvSpPr>
          <p:cNvPr id="6" name="Slide Number Placeholder 5"/>
          <p:cNvSpPr>
            <a:spLocks noGrp="1"/>
          </p:cNvSpPr>
          <p:nvPr>
            <p:ph type="sldNum" sz="quarter" idx="12"/>
          </p:nvPr>
        </p:nvSpPr>
        <p:spPr/>
        <p:txBody>
          <a:bodyPr/>
          <a:lstStyle/>
          <a:p>
            <a:fld id="{35BFF406-3737-46B9-A376-2F6246C6C410}" type="slidenum">
              <a:rPr lang="en-US" smtClean="0"/>
              <a:t>72</a:t>
            </a:fld>
            <a:endParaRPr lang="en-US"/>
          </a:p>
        </p:txBody>
      </p:sp>
    </p:spTree>
    <p:extLst>
      <p:ext uri="{BB962C8B-B14F-4D97-AF65-F5344CB8AC3E}">
        <p14:creationId xmlns:p14="http://schemas.microsoft.com/office/powerpoint/2010/main" val="3374482519"/>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Configure tomcat server in Eclipse</a:t>
            </a:r>
            <a:endParaRPr lang="en-US" dirty="0"/>
          </a:p>
        </p:txBody>
      </p:sp>
      <p:sp>
        <p:nvSpPr>
          <p:cNvPr id="3" name="Content Placeholder 2"/>
          <p:cNvSpPr>
            <a:spLocks noGrp="1"/>
          </p:cNvSpPr>
          <p:nvPr>
            <p:ph idx="1"/>
          </p:nvPr>
        </p:nvSpPr>
        <p:spPr>
          <a:xfrm>
            <a:off x="573206" y="2160589"/>
            <a:ext cx="8700796" cy="3880773"/>
          </a:xfrm>
        </p:spPr>
        <p:txBody>
          <a:bodyPr>
            <a:normAutofit fontScale="92500" lnSpcReduction="20000"/>
          </a:bodyPr>
          <a:lstStyle/>
          <a:p>
            <a:r>
              <a:rPr lang="en-US" dirty="0"/>
              <a:t> </a:t>
            </a:r>
            <a:r>
              <a:rPr lang="en-US" dirty="0" smtClean="0"/>
              <a:t>We </a:t>
            </a:r>
            <a:r>
              <a:rPr lang="en-US" dirty="0"/>
              <a:t>will install an Apache Tomcat server using the Server Installed Runtimes preference page.</a:t>
            </a:r>
            <a:endParaRPr lang="en-US" dirty="0" smtClean="0"/>
          </a:p>
          <a:p>
            <a:r>
              <a:rPr lang="en-US" dirty="0" smtClean="0"/>
              <a:t>If </a:t>
            </a:r>
            <a:r>
              <a:rPr lang="en-US" dirty="0"/>
              <a:t>you do not have Apache Tomcat on your machine, you will first need to download and unzip </a:t>
            </a:r>
            <a:r>
              <a:rPr lang="en-US" dirty="0">
                <a:hlinkClick r:id="rId2"/>
              </a:rPr>
              <a:t>Apache Tomcat </a:t>
            </a:r>
            <a:r>
              <a:rPr lang="en-US" dirty="0"/>
              <a:t>(this scenario was written using Apache Tomcat version 5.0.28, but other versions can be substituted).</a:t>
            </a:r>
          </a:p>
          <a:p>
            <a:r>
              <a:rPr lang="en-US" dirty="0"/>
              <a:t>Start the Eclipse WTP workbench.</a:t>
            </a:r>
          </a:p>
          <a:p>
            <a:r>
              <a:rPr lang="en-US" dirty="0"/>
              <a:t>Open </a:t>
            </a:r>
            <a:r>
              <a:rPr lang="en-US" b="1" dirty="0"/>
              <a:t>Window -&gt; Preferences -&gt; Server -&gt; Installed Runtimes </a:t>
            </a:r>
            <a:r>
              <a:rPr lang="en-US" dirty="0"/>
              <a:t>to create a Tomcat installed runtime.</a:t>
            </a:r>
          </a:p>
          <a:p>
            <a:r>
              <a:rPr lang="en-US" dirty="0"/>
              <a:t>Click on </a:t>
            </a:r>
            <a:r>
              <a:rPr lang="en-US" b="1" dirty="0"/>
              <a:t>Add...</a:t>
            </a:r>
            <a:r>
              <a:rPr lang="en-US" dirty="0"/>
              <a:t> to open the </a:t>
            </a:r>
            <a:r>
              <a:rPr lang="en-US" b="1" dirty="0"/>
              <a:t>New Server Runtime</a:t>
            </a:r>
            <a:r>
              <a:rPr lang="en-US" dirty="0"/>
              <a:t> dialog, then select your runtime under </a:t>
            </a:r>
            <a:r>
              <a:rPr lang="en-US" b="1" dirty="0"/>
              <a:t>Apache</a:t>
            </a:r>
            <a:r>
              <a:rPr lang="en-US" dirty="0"/>
              <a:t> (Apache Tomcat v5.0 in this example):</a:t>
            </a:r>
          </a:p>
          <a:p>
            <a:endParaRPr lang="en-US" dirty="0"/>
          </a:p>
          <a:p>
            <a:r>
              <a:rPr lang="en-US" dirty="0" smtClean="0"/>
              <a:t>Source: https</a:t>
            </a:r>
            <a:r>
              <a:rPr lang="en-US" dirty="0"/>
              <a:t>://www.eclipse.org/webtools/jst/components/ws/1.0/tutorials/InstallTomcat/InstallTomcat.html</a:t>
            </a:r>
          </a:p>
        </p:txBody>
      </p:sp>
      <p:sp>
        <p:nvSpPr>
          <p:cNvPr id="4" name="Date Placeholder 3"/>
          <p:cNvSpPr>
            <a:spLocks noGrp="1"/>
          </p:cNvSpPr>
          <p:nvPr>
            <p:ph type="dt" sz="half" idx="10"/>
          </p:nvPr>
        </p:nvSpPr>
        <p:spPr/>
        <p:txBody>
          <a:bodyPr/>
          <a:lstStyle/>
          <a:p>
            <a:fld id="{503DAE4C-4195-4704-B7C8-93860A1CBBB7}" type="datetime1">
              <a:rPr lang="en-US" smtClean="0"/>
              <a:t>9/7/2017</a:t>
            </a:fld>
            <a:endParaRPr lang="en-US"/>
          </a:p>
        </p:txBody>
      </p:sp>
      <p:sp>
        <p:nvSpPr>
          <p:cNvPr id="5" name="Footer Placeholder 4"/>
          <p:cNvSpPr>
            <a:spLocks noGrp="1"/>
          </p:cNvSpPr>
          <p:nvPr>
            <p:ph type="ftr" sz="quarter" idx="11"/>
          </p:nvPr>
        </p:nvSpPr>
        <p:spPr/>
        <p:txBody>
          <a:bodyPr/>
          <a:lstStyle/>
          <a:p>
            <a:r>
              <a:rPr lang="en-US" dirty="0" smtClean="0"/>
              <a:t>Presented by </a:t>
            </a:r>
            <a:r>
              <a:rPr lang="en-US" dirty="0" err="1" smtClean="0"/>
              <a:t>MangaRao</a:t>
            </a:r>
            <a:endParaRPr lang="en-US" dirty="0"/>
          </a:p>
        </p:txBody>
      </p:sp>
      <p:sp>
        <p:nvSpPr>
          <p:cNvPr id="6" name="Slide Number Placeholder 5"/>
          <p:cNvSpPr>
            <a:spLocks noGrp="1"/>
          </p:cNvSpPr>
          <p:nvPr>
            <p:ph type="sldNum" sz="quarter" idx="12"/>
          </p:nvPr>
        </p:nvSpPr>
        <p:spPr/>
        <p:txBody>
          <a:bodyPr/>
          <a:lstStyle/>
          <a:p>
            <a:fld id="{35BFF406-3737-46B9-A376-2F6246C6C410}" type="slidenum">
              <a:rPr lang="en-US" smtClean="0"/>
              <a:t>73</a:t>
            </a:fld>
            <a:endParaRPr lang="en-US"/>
          </a:p>
        </p:txBody>
      </p:sp>
    </p:spTree>
    <p:extLst>
      <p:ext uri="{BB962C8B-B14F-4D97-AF65-F5344CB8AC3E}">
        <p14:creationId xmlns:p14="http://schemas.microsoft.com/office/powerpoint/2010/main" val="359715189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a:t>
            </a:r>
            <a:r>
              <a:rPr lang="en-US" b="1" dirty="0"/>
              <a:t>Next</a:t>
            </a:r>
            <a:r>
              <a:rPr lang="en-US" dirty="0"/>
              <a:t> , and fill in your </a:t>
            </a:r>
            <a:r>
              <a:rPr lang="en-US" b="1" dirty="0"/>
              <a:t>Tomcat installation directory</a:t>
            </a:r>
            <a:r>
              <a:rPr lang="en-US" dirty="0"/>
              <a:t> </a:t>
            </a:r>
          </a:p>
        </p:txBody>
      </p:sp>
      <p:sp>
        <p:nvSpPr>
          <p:cNvPr id="4" name="Date Placeholder 3"/>
          <p:cNvSpPr>
            <a:spLocks noGrp="1"/>
          </p:cNvSpPr>
          <p:nvPr>
            <p:ph type="dt" sz="half" idx="10"/>
          </p:nvPr>
        </p:nvSpPr>
        <p:spPr/>
        <p:txBody>
          <a:bodyPr/>
          <a:lstStyle/>
          <a:p>
            <a:fld id="{503DAE4C-4195-4704-B7C8-93860A1CBBB7}" type="datetime1">
              <a:rPr lang="en-US" smtClean="0"/>
              <a:t>9/7/2017</a:t>
            </a:fld>
            <a:endParaRPr lang="en-US"/>
          </a:p>
        </p:txBody>
      </p:sp>
      <p:sp>
        <p:nvSpPr>
          <p:cNvPr id="5" name="Footer Placeholder 4"/>
          <p:cNvSpPr>
            <a:spLocks noGrp="1"/>
          </p:cNvSpPr>
          <p:nvPr>
            <p:ph type="ftr" sz="quarter" idx="11"/>
          </p:nvPr>
        </p:nvSpPr>
        <p:spPr/>
        <p:txBody>
          <a:bodyPr/>
          <a:lstStyle/>
          <a:p>
            <a:r>
              <a:rPr lang="en-US" smtClean="0"/>
              <a:t>Presented by MangaRao</a:t>
            </a:r>
            <a:endParaRPr lang="en-US"/>
          </a:p>
        </p:txBody>
      </p:sp>
      <p:sp>
        <p:nvSpPr>
          <p:cNvPr id="6" name="Slide Number Placeholder 5"/>
          <p:cNvSpPr>
            <a:spLocks noGrp="1"/>
          </p:cNvSpPr>
          <p:nvPr>
            <p:ph type="sldNum" sz="quarter" idx="12"/>
          </p:nvPr>
        </p:nvSpPr>
        <p:spPr/>
        <p:txBody>
          <a:bodyPr/>
          <a:lstStyle/>
          <a:p>
            <a:fld id="{35BFF406-3737-46B9-A376-2F6246C6C410}" type="slidenum">
              <a:rPr lang="en-US" smtClean="0"/>
              <a:t>74</a:t>
            </a:fld>
            <a:endParaRPr lang="en-US"/>
          </a:p>
        </p:txBody>
      </p:sp>
      <p:pic>
        <p:nvPicPr>
          <p:cNvPr id="10242" name="Picture 2" descr="https://www.eclipse.org/webtools/jst/components/ws/1.0/tutorials/InstallTomcat/images/InstallTomcat1.JP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612035" y="2160588"/>
            <a:ext cx="4727968" cy="38814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790567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36478"/>
            <a:ext cx="8596668" cy="1793922"/>
          </a:xfrm>
        </p:spPr>
        <p:txBody>
          <a:bodyPr>
            <a:noAutofit/>
          </a:bodyPr>
          <a:lstStyle/>
          <a:p>
            <a:r>
              <a:rPr lang="en-US" sz="1800" dirty="0" smtClean="0"/>
              <a:t/>
            </a:r>
            <a:br>
              <a:rPr lang="en-US" sz="1800" dirty="0" smtClean="0"/>
            </a:br>
            <a:r>
              <a:rPr lang="en-US" sz="1800" dirty="0" smtClean="0"/>
              <a:t> Ensure </a:t>
            </a:r>
            <a:r>
              <a:rPr lang="en-US" sz="1800" dirty="0"/>
              <a:t>the selected </a:t>
            </a:r>
            <a:r>
              <a:rPr lang="en-US" sz="1800" b="1" dirty="0"/>
              <a:t>JRE</a:t>
            </a:r>
            <a:r>
              <a:rPr lang="en-US" sz="1800" dirty="0"/>
              <a:t> is a full JDK and is of a version that will satisfy Apache </a:t>
            </a:r>
            <a:r>
              <a:rPr lang="en-US" sz="1800" dirty="0" smtClean="0"/>
              <a:t>    Tomcat </a:t>
            </a:r>
            <a:r>
              <a:rPr lang="en-US" sz="1800" dirty="0"/>
              <a:t>(this scenario was written using SUN JDK 1.4.2_06</a:t>
            </a:r>
            <a:r>
              <a:rPr lang="en-US" sz="1800" dirty="0" smtClean="0"/>
              <a:t>).</a:t>
            </a:r>
            <a:br>
              <a:rPr lang="en-US" sz="1800" dirty="0" smtClean="0"/>
            </a:br>
            <a:r>
              <a:rPr lang="en-US" sz="1800" dirty="0" smtClean="0"/>
              <a:t/>
            </a:r>
            <a:br>
              <a:rPr lang="en-US" sz="1800" dirty="0" smtClean="0"/>
            </a:br>
            <a:r>
              <a:rPr lang="en-US" sz="1800" dirty="0" smtClean="0"/>
              <a:t> </a:t>
            </a:r>
            <a:r>
              <a:rPr lang="en-US" sz="1800" dirty="0"/>
              <a:t>If necessary, you can click on </a:t>
            </a:r>
            <a:r>
              <a:rPr lang="en-US" sz="1800" b="1" dirty="0"/>
              <a:t>Installed JREs...</a:t>
            </a:r>
            <a:r>
              <a:rPr lang="en-US" sz="1800" dirty="0"/>
              <a:t> to add JDKs to Eclipse.</a:t>
            </a:r>
            <a:br>
              <a:rPr lang="en-US" sz="1800" dirty="0"/>
            </a:br>
            <a:r>
              <a:rPr lang="en-US" sz="1800" dirty="0" smtClean="0"/>
              <a:t> Click</a:t>
            </a:r>
            <a:r>
              <a:rPr lang="en-US" sz="1800" dirty="0"/>
              <a:t> </a:t>
            </a:r>
            <a:r>
              <a:rPr lang="en-US" sz="1800" b="1" dirty="0"/>
              <a:t>Finish</a:t>
            </a:r>
            <a:r>
              <a:rPr lang="en-US" sz="1800" dirty="0"/>
              <a:t/>
            </a:r>
            <a:br>
              <a:rPr lang="en-US" sz="1800" dirty="0"/>
            </a:br>
            <a:endParaRPr lang="en-US" sz="1800" dirty="0"/>
          </a:p>
        </p:txBody>
      </p:sp>
      <p:sp>
        <p:nvSpPr>
          <p:cNvPr id="4" name="Date Placeholder 3"/>
          <p:cNvSpPr>
            <a:spLocks noGrp="1"/>
          </p:cNvSpPr>
          <p:nvPr>
            <p:ph type="dt" sz="half" idx="10"/>
          </p:nvPr>
        </p:nvSpPr>
        <p:spPr/>
        <p:txBody>
          <a:bodyPr/>
          <a:lstStyle/>
          <a:p>
            <a:fld id="{503DAE4C-4195-4704-B7C8-93860A1CBBB7}" type="datetime1">
              <a:rPr lang="en-US" smtClean="0"/>
              <a:t>9/7/2017</a:t>
            </a:fld>
            <a:endParaRPr lang="en-US"/>
          </a:p>
        </p:txBody>
      </p:sp>
      <p:sp>
        <p:nvSpPr>
          <p:cNvPr id="5" name="Footer Placeholder 4"/>
          <p:cNvSpPr>
            <a:spLocks noGrp="1"/>
          </p:cNvSpPr>
          <p:nvPr>
            <p:ph type="ftr" sz="quarter" idx="11"/>
          </p:nvPr>
        </p:nvSpPr>
        <p:spPr/>
        <p:txBody>
          <a:bodyPr/>
          <a:lstStyle/>
          <a:p>
            <a:r>
              <a:rPr lang="en-US" smtClean="0"/>
              <a:t>Presented by MangaRao</a:t>
            </a:r>
            <a:endParaRPr lang="en-US"/>
          </a:p>
        </p:txBody>
      </p:sp>
      <p:sp>
        <p:nvSpPr>
          <p:cNvPr id="6" name="Slide Number Placeholder 5"/>
          <p:cNvSpPr>
            <a:spLocks noGrp="1"/>
          </p:cNvSpPr>
          <p:nvPr>
            <p:ph type="sldNum" sz="quarter" idx="12"/>
          </p:nvPr>
        </p:nvSpPr>
        <p:spPr/>
        <p:txBody>
          <a:bodyPr/>
          <a:lstStyle/>
          <a:p>
            <a:fld id="{35BFF406-3737-46B9-A376-2F6246C6C410}" type="slidenum">
              <a:rPr lang="en-US" smtClean="0"/>
              <a:t>75</a:t>
            </a:fld>
            <a:endParaRPr lang="en-US"/>
          </a:p>
        </p:txBody>
      </p:sp>
      <p:pic>
        <p:nvPicPr>
          <p:cNvPr id="11266" name="Picture 2" descr="https://www.eclipse.org/webtools/jst/components/ws/1.0/tutorials/InstallTomcat/images/InstallTomcat2.JP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612035" y="2160588"/>
            <a:ext cx="4727968" cy="38814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562183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Create Servlet Example in Eclipse Step by Step</a:t>
            </a:r>
            <a:endParaRPr lang="en-US" dirty="0"/>
          </a:p>
        </p:txBody>
      </p:sp>
      <p:sp>
        <p:nvSpPr>
          <p:cNvPr id="4" name="Date Placeholder 3"/>
          <p:cNvSpPr>
            <a:spLocks noGrp="1"/>
          </p:cNvSpPr>
          <p:nvPr>
            <p:ph type="dt" sz="half" idx="10"/>
          </p:nvPr>
        </p:nvSpPr>
        <p:spPr/>
        <p:txBody>
          <a:bodyPr/>
          <a:lstStyle/>
          <a:p>
            <a:fld id="{503DAE4C-4195-4704-B7C8-93860A1CBBB7}" type="datetime1">
              <a:rPr lang="en-US" smtClean="0"/>
              <a:t>9/7/2017</a:t>
            </a:fld>
            <a:endParaRPr lang="en-US"/>
          </a:p>
        </p:txBody>
      </p:sp>
      <p:sp>
        <p:nvSpPr>
          <p:cNvPr id="5" name="Footer Placeholder 4"/>
          <p:cNvSpPr>
            <a:spLocks noGrp="1"/>
          </p:cNvSpPr>
          <p:nvPr>
            <p:ph type="ftr" sz="quarter" idx="11"/>
          </p:nvPr>
        </p:nvSpPr>
        <p:spPr/>
        <p:txBody>
          <a:bodyPr/>
          <a:lstStyle/>
          <a:p>
            <a:r>
              <a:rPr lang="en-US" smtClean="0"/>
              <a:t>Presented by MangaRao</a:t>
            </a:r>
            <a:endParaRPr lang="en-US"/>
          </a:p>
        </p:txBody>
      </p:sp>
      <p:sp>
        <p:nvSpPr>
          <p:cNvPr id="6" name="Slide Number Placeholder 5"/>
          <p:cNvSpPr>
            <a:spLocks noGrp="1"/>
          </p:cNvSpPr>
          <p:nvPr>
            <p:ph type="sldNum" sz="quarter" idx="12"/>
          </p:nvPr>
        </p:nvSpPr>
        <p:spPr/>
        <p:txBody>
          <a:bodyPr/>
          <a:lstStyle/>
          <a:p>
            <a:fld id="{35BFF406-3737-46B9-A376-2F6246C6C410}" type="slidenum">
              <a:rPr lang="en-US" smtClean="0"/>
              <a:t>76</a:t>
            </a:fld>
            <a:endParaRPr lang="en-US"/>
          </a:p>
        </p:txBody>
      </p:sp>
      <p:graphicFrame>
        <p:nvGraphicFramePr>
          <p:cNvPr id="8" name="Content Placeholder 7"/>
          <p:cNvGraphicFramePr>
            <a:graphicFrameLocks noGrp="1" noChangeAspect="1"/>
          </p:cNvGraphicFramePr>
          <p:nvPr>
            <p:ph idx="1"/>
            <p:extLst>
              <p:ext uri="{D42A27DB-BD31-4B8C-83A1-F6EECF244321}">
                <p14:modId xmlns:p14="http://schemas.microsoft.com/office/powerpoint/2010/main" val="2777919252"/>
              </p:ext>
            </p:extLst>
          </p:nvPr>
        </p:nvGraphicFramePr>
        <p:xfrm>
          <a:off x="4518025" y="3705225"/>
          <a:ext cx="914400" cy="792163"/>
        </p:xfrm>
        <a:graphic>
          <a:graphicData uri="http://schemas.openxmlformats.org/presentationml/2006/ole">
            <mc:AlternateContent xmlns:mc="http://schemas.openxmlformats.org/markup-compatibility/2006">
              <mc:Choice xmlns:v="urn:schemas-microsoft-com:vml" Requires="v">
                <p:oleObj spid="_x0000_s7254" name="Document" showAsIcon="1" r:id="rId4" imgW="914400" imgH="792360" progId="Word.Document.12">
                  <p:embed/>
                </p:oleObj>
              </mc:Choice>
              <mc:Fallback>
                <p:oleObj name="Document" showAsIcon="1" r:id="rId4" imgW="914400" imgH="792360" progId="Word.Document.12">
                  <p:embed/>
                  <p:pic>
                    <p:nvPicPr>
                      <p:cNvPr id="0" name=""/>
                      <p:cNvPicPr/>
                      <p:nvPr/>
                    </p:nvPicPr>
                    <p:blipFill>
                      <a:blip r:embed="rId5"/>
                      <a:stretch>
                        <a:fillRect/>
                      </a:stretch>
                    </p:blipFill>
                    <p:spPr>
                      <a:xfrm>
                        <a:off x="4518025" y="3705225"/>
                        <a:ext cx="914400" cy="792163"/>
                      </a:xfrm>
                      <a:prstGeom prst="rect">
                        <a:avLst/>
                      </a:prstGeom>
                    </p:spPr>
                  </p:pic>
                </p:oleObj>
              </mc:Fallback>
            </mc:AlternateContent>
          </a:graphicData>
        </a:graphic>
      </p:graphicFrame>
    </p:spTree>
    <p:extLst>
      <p:ext uri="{BB962C8B-B14F-4D97-AF65-F5344CB8AC3E}">
        <p14:creationId xmlns:p14="http://schemas.microsoft.com/office/powerpoint/2010/main" val="1936114068"/>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0"/>
            <a:ext cx="8596668" cy="1930400"/>
          </a:xfrm>
        </p:spPr>
        <p:txBody>
          <a:bodyPr>
            <a:normAutofit/>
          </a:bodyPr>
          <a:lstStyle/>
          <a:p>
            <a:r>
              <a:rPr lang="en-US" sz="2800" dirty="0">
                <a:hlinkClick r:id="rId2"/>
              </a:rPr>
              <a:t>The superclass “</a:t>
            </a:r>
            <a:r>
              <a:rPr lang="en-US" sz="2800" dirty="0" err="1">
                <a:hlinkClick r:id="rId2"/>
              </a:rPr>
              <a:t>javax.servlet.http.HttpServlet</a:t>
            </a:r>
            <a:r>
              <a:rPr lang="en-US" sz="2800" dirty="0">
                <a:hlinkClick r:id="rId2"/>
              </a:rPr>
              <a:t>” was not found on the Java Build </a:t>
            </a:r>
            <a:r>
              <a:rPr lang="en-US" sz="2800" dirty="0" smtClean="0">
                <a:hlinkClick r:id="rId2"/>
              </a:rPr>
              <a:t>Path</a:t>
            </a:r>
            <a:r>
              <a:rPr lang="en-US" sz="2800" dirty="0" smtClean="0"/>
              <a:t> in eclipse</a:t>
            </a:r>
            <a:endParaRPr lang="en-US" sz="2800" b="1" dirty="0"/>
          </a:p>
        </p:txBody>
      </p:sp>
      <p:sp>
        <p:nvSpPr>
          <p:cNvPr id="3" name="Content Placeholder 2"/>
          <p:cNvSpPr>
            <a:spLocks noGrp="1"/>
          </p:cNvSpPr>
          <p:nvPr>
            <p:ph idx="1"/>
          </p:nvPr>
        </p:nvSpPr>
        <p:spPr>
          <a:xfrm>
            <a:off x="677334" y="1323833"/>
            <a:ext cx="8596668" cy="4717530"/>
          </a:xfrm>
        </p:spPr>
        <p:txBody>
          <a:bodyPr>
            <a:normAutofit fontScale="85000" lnSpcReduction="20000"/>
          </a:bodyPr>
          <a:lstStyle/>
          <a:p>
            <a:r>
              <a:rPr lang="en-US" dirty="0" smtClean="0"/>
              <a:t>1) Right click on Project-</a:t>
            </a:r>
            <a:r>
              <a:rPr lang="en-US" dirty="0"/>
              <a:t>&gt;Properties-&gt;Target Runtimes-</a:t>
            </a:r>
            <a:r>
              <a:rPr lang="en-US" dirty="0" smtClean="0"/>
              <a:t>&gt;select server (Apache Tomcat</a:t>
            </a:r>
          </a:p>
          <a:p>
            <a:pPr marL="0" indent="0">
              <a:buNone/>
            </a:pPr>
            <a:r>
              <a:rPr lang="en-US" dirty="0" smtClean="0"/>
              <a:t>	(or)</a:t>
            </a:r>
          </a:p>
          <a:p>
            <a:r>
              <a:rPr lang="en-US" dirty="0" smtClean="0"/>
              <a:t>2) </a:t>
            </a:r>
            <a:r>
              <a:rPr lang="en-US" dirty="0"/>
              <a:t>Right Click on Project-&gt;Select Properties-&gt;Select Project Facets-&gt;Select Apache Tomcat as Runtime server-&gt;Click OK</a:t>
            </a:r>
          </a:p>
          <a:p>
            <a:pPr marL="0" indent="0">
              <a:buNone/>
            </a:pPr>
            <a:r>
              <a:rPr lang="en-US" dirty="0" smtClean="0"/>
              <a:t>	(or)</a:t>
            </a:r>
          </a:p>
          <a:p>
            <a:r>
              <a:rPr lang="en-US" dirty="0" smtClean="0"/>
              <a:t>3)</a:t>
            </a:r>
            <a:r>
              <a:rPr lang="en-US" dirty="0"/>
              <a:t> Right click on Project -&gt; Properties-&gt; Java Build Path-&gt; Add Library -&gt; Select "Server Runtime" from the list-&gt; Next-&gt;Select "Apache Tomcat"-&gt; Finish</a:t>
            </a:r>
          </a:p>
          <a:p>
            <a:r>
              <a:rPr lang="en-US" dirty="0" smtClean="0"/>
              <a:t> 	(or)</a:t>
            </a:r>
          </a:p>
          <a:p>
            <a:r>
              <a:rPr lang="en-US" dirty="0" smtClean="0"/>
              <a:t>4) </a:t>
            </a:r>
            <a:r>
              <a:rPr lang="en-US" dirty="0"/>
              <a:t>Add servlet-api.jar file to the build path manually</a:t>
            </a:r>
          </a:p>
          <a:p>
            <a:r>
              <a:rPr lang="en-US" dirty="0" smtClean="0"/>
              <a:t>(or)</a:t>
            </a:r>
          </a:p>
          <a:p>
            <a:r>
              <a:rPr lang="en-US" dirty="0" smtClean="0"/>
              <a:t>5)  Add below dependency in pom.xml if it is maven project</a:t>
            </a:r>
          </a:p>
          <a:p>
            <a:pPr lvl="1"/>
            <a:r>
              <a:rPr lang="en-US" dirty="0"/>
              <a:t>&lt;dependency&gt;</a:t>
            </a:r>
          </a:p>
          <a:p>
            <a:pPr lvl="1"/>
            <a:r>
              <a:rPr lang="en-US" dirty="0"/>
              <a:t>&lt;</a:t>
            </a:r>
            <a:r>
              <a:rPr lang="en-US" dirty="0" err="1"/>
              <a:t>groupId</a:t>
            </a:r>
            <a:r>
              <a:rPr lang="en-US" dirty="0"/>
              <a:t>&gt;</a:t>
            </a:r>
            <a:r>
              <a:rPr lang="en-US" dirty="0" err="1"/>
              <a:t>javax.servlet</a:t>
            </a:r>
            <a:r>
              <a:rPr lang="en-US" dirty="0"/>
              <a:t>&lt;/</a:t>
            </a:r>
            <a:r>
              <a:rPr lang="en-US" dirty="0" err="1"/>
              <a:t>groupId</a:t>
            </a:r>
            <a:r>
              <a:rPr lang="en-US" dirty="0"/>
              <a:t>&gt;</a:t>
            </a:r>
          </a:p>
          <a:p>
            <a:pPr lvl="1"/>
            <a:r>
              <a:rPr lang="en-US" dirty="0"/>
              <a:t>&lt;</a:t>
            </a:r>
            <a:r>
              <a:rPr lang="en-US" dirty="0" err="1"/>
              <a:t>artifactId</a:t>
            </a:r>
            <a:r>
              <a:rPr lang="en-US" dirty="0"/>
              <a:t>&gt;servlet-</a:t>
            </a:r>
            <a:r>
              <a:rPr lang="en-US" dirty="0" err="1"/>
              <a:t>api</a:t>
            </a:r>
            <a:r>
              <a:rPr lang="en-US" dirty="0"/>
              <a:t>&lt;/</a:t>
            </a:r>
            <a:r>
              <a:rPr lang="en-US" dirty="0" err="1"/>
              <a:t>artifactId</a:t>
            </a:r>
            <a:r>
              <a:rPr lang="en-US" dirty="0"/>
              <a:t>&gt;</a:t>
            </a:r>
          </a:p>
          <a:p>
            <a:pPr lvl="1"/>
            <a:r>
              <a:rPr lang="en-US" dirty="0"/>
              <a:t>&lt;version&gt;2.5&lt;/version&gt;</a:t>
            </a:r>
          </a:p>
          <a:p>
            <a:pPr lvl="1"/>
            <a:r>
              <a:rPr lang="en-US" dirty="0"/>
              <a:t>&lt;/dependency</a:t>
            </a:r>
            <a:r>
              <a:rPr lang="en-US" dirty="0" smtClean="0"/>
              <a:t>&gt;</a:t>
            </a:r>
            <a:endParaRPr lang="en-US" dirty="0"/>
          </a:p>
        </p:txBody>
      </p:sp>
      <p:sp>
        <p:nvSpPr>
          <p:cNvPr id="4" name="Date Placeholder 3"/>
          <p:cNvSpPr>
            <a:spLocks noGrp="1"/>
          </p:cNvSpPr>
          <p:nvPr>
            <p:ph type="dt" sz="half" idx="10"/>
          </p:nvPr>
        </p:nvSpPr>
        <p:spPr/>
        <p:txBody>
          <a:bodyPr/>
          <a:lstStyle/>
          <a:p>
            <a:fld id="{503DAE4C-4195-4704-B7C8-93860A1CBBB7}" type="datetime1">
              <a:rPr lang="en-US" smtClean="0"/>
              <a:t>9/7/2017</a:t>
            </a:fld>
            <a:endParaRPr lang="en-US"/>
          </a:p>
        </p:txBody>
      </p:sp>
      <p:sp>
        <p:nvSpPr>
          <p:cNvPr id="5" name="Footer Placeholder 4"/>
          <p:cNvSpPr>
            <a:spLocks noGrp="1"/>
          </p:cNvSpPr>
          <p:nvPr>
            <p:ph type="ftr" sz="quarter" idx="11"/>
          </p:nvPr>
        </p:nvSpPr>
        <p:spPr/>
        <p:txBody>
          <a:bodyPr/>
          <a:lstStyle/>
          <a:p>
            <a:r>
              <a:rPr lang="en-US" smtClean="0"/>
              <a:t>Presented by MangaRao</a:t>
            </a:r>
            <a:endParaRPr lang="en-US"/>
          </a:p>
        </p:txBody>
      </p:sp>
      <p:sp>
        <p:nvSpPr>
          <p:cNvPr id="6" name="Slide Number Placeholder 5"/>
          <p:cNvSpPr>
            <a:spLocks noGrp="1"/>
          </p:cNvSpPr>
          <p:nvPr>
            <p:ph type="sldNum" sz="quarter" idx="12"/>
          </p:nvPr>
        </p:nvSpPr>
        <p:spPr/>
        <p:txBody>
          <a:bodyPr/>
          <a:lstStyle/>
          <a:p>
            <a:fld id="{35BFF406-3737-46B9-A376-2F6246C6C410}" type="slidenum">
              <a:rPr lang="en-US" smtClean="0"/>
              <a:t>77</a:t>
            </a:fld>
            <a:endParaRPr lang="en-US"/>
          </a:p>
        </p:txBody>
      </p:sp>
    </p:spTree>
    <p:extLst>
      <p:ext uri="{BB962C8B-B14F-4D97-AF65-F5344CB8AC3E}">
        <p14:creationId xmlns:p14="http://schemas.microsoft.com/office/powerpoint/2010/main" val="322712704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0"/>
            <a:ext cx="8596668" cy="1320800"/>
          </a:xfrm>
        </p:spPr>
        <p:txBody>
          <a:bodyPr>
            <a:normAutofit fontScale="90000"/>
          </a:bodyPr>
          <a:lstStyle/>
          <a:p>
            <a:r>
              <a:rPr lang="en-US" dirty="0"/>
              <a:t>1) Right click on Project-&gt;Properties-&gt;Target Runtimes-&gt;select server (Apache </a:t>
            </a:r>
            <a:r>
              <a:rPr lang="en-US" dirty="0" smtClean="0"/>
              <a:t>Tomcat)</a:t>
            </a:r>
            <a:r>
              <a:rPr lang="en-US" dirty="0"/>
              <a:t/>
            </a:r>
            <a:br>
              <a:rPr lang="en-US" dirty="0"/>
            </a:br>
            <a:endParaRPr lang="en-US" dirty="0"/>
          </a:p>
        </p:txBody>
      </p:sp>
      <p:sp>
        <p:nvSpPr>
          <p:cNvPr id="4" name="Date Placeholder 3"/>
          <p:cNvSpPr>
            <a:spLocks noGrp="1"/>
          </p:cNvSpPr>
          <p:nvPr>
            <p:ph type="dt" sz="half" idx="10"/>
          </p:nvPr>
        </p:nvSpPr>
        <p:spPr/>
        <p:txBody>
          <a:bodyPr/>
          <a:lstStyle/>
          <a:p>
            <a:fld id="{503DAE4C-4195-4704-B7C8-93860A1CBBB7}" type="datetime1">
              <a:rPr lang="en-US" smtClean="0"/>
              <a:t>9/7/2017</a:t>
            </a:fld>
            <a:endParaRPr lang="en-US" dirty="0"/>
          </a:p>
        </p:txBody>
      </p:sp>
      <p:sp>
        <p:nvSpPr>
          <p:cNvPr id="5" name="Footer Placeholder 4"/>
          <p:cNvSpPr>
            <a:spLocks noGrp="1"/>
          </p:cNvSpPr>
          <p:nvPr>
            <p:ph type="ftr" sz="quarter" idx="11"/>
          </p:nvPr>
        </p:nvSpPr>
        <p:spPr/>
        <p:txBody>
          <a:bodyPr/>
          <a:lstStyle/>
          <a:p>
            <a:r>
              <a:rPr lang="en-US" dirty="0" smtClean="0"/>
              <a:t>Presented by </a:t>
            </a:r>
            <a:r>
              <a:rPr lang="en-US" dirty="0" err="1" smtClean="0"/>
              <a:t>MangaRao</a:t>
            </a:r>
            <a:endParaRPr lang="en-US" dirty="0"/>
          </a:p>
        </p:txBody>
      </p:sp>
      <p:sp>
        <p:nvSpPr>
          <p:cNvPr id="6" name="Slide Number Placeholder 5"/>
          <p:cNvSpPr>
            <a:spLocks noGrp="1"/>
          </p:cNvSpPr>
          <p:nvPr>
            <p:ph type="sldNum" sz="quarter" idx="12"/>
          </p:nvPr>
        </p:nvSpPr>
        <p:spPr/>
        <p:txBody>
          <a:bodyPr/>
          <a:lstStyle/>
          <a:p>
            <a:fld id="{35BFF406-3737-46B9-A376-2F6246C6C410}" type="slidenum">
              <a:rPr lang="en-US" smtClean="0"/>
              <a:t>78</a:t>
            </a:fld>
            <a:endParaRPr lang="en-US"/>
          </a:p>
        </p:txBody>
      </p:sp>
      <p:pic>
        <p:nvPicPr>
          <p:cNvPr id="7" name="Content Placeholder 6"/>
          <p:cNvPicPr>
            <a:picLocks noGrp="1" noChangeAspect="1"/>
          </p:cNvPicPr>
          <p:nvPr>
            <p:ph idx="1"/>
          </p:nvPr>
        </p:nvPicPr>
        <p:blipFill>
          <a:blip r:embed="rId2"/>
          <a:stretch>
            <a:fillRect/>
          </a:stretch>
        </p:blipFill>
        <p:spPr>
          <a:xfrm>
            <a:off x="677334" y="1133475"/>
            <a:ext cx="9676721" cy="5724525"/>
          </a:xfrm>
          <a:prstGeom prst="rect">
            <a:avLst/>
          </a:prstGeom>
        </p:spPr>
      </p:pic>
    </p:spTree>
    <p:extLst>
      <p:ext uri="{BB962C8B-B14F-4D97-AF65-F5344CB8AC3E}">
        <p14:creationId xmlns:p14="http://schemas.microsoft.com/office/powerpoint/2010/main" val="82895524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241424"/>
            <a:ext cx="8596668" cy="762917"/>
          </a:xfrm>
        </p:spPr>
        <p:txBody>
          <a:bodyPr>
            <a:normAutofit fontScale="90000"/>
          </a:bodyPr>
          <a:lstStyle/>
          <a:p>
            <a:r>
              <a:rPr lang="en-US" sz="2400" dirty="0"/>
              <a:t>2) Right Click on Project-&gt;Select Properties-&gt;Select Project Facets-&gt;Select Apache Tomcat as Runtime server-&gt;Click OK</a:t>
            </a:r>
            <a:br>
              <a:rPr lang="en-US" sz="2400" dirty="0"/>
            </a:br>
            <a:endParaRPr lang="en-US" sz="2400" dirty="0"/>
          </a:p>
        </p:txBody>
      </p:sp>
      <p:pic>
        <p:nvPicPr>
          <p:cNvPr id="7" name="Content Placeholder 6"/>
          <p:cNvPicPr>
            <a:picLocks noGrp="1" noChangeAspect="1"/>
          </p:cNvPicPr>
          <p:nvPr>
            <p:ph idx="1"/>
          </p:nvPr>
        </p:nvPicPr>
        <p:blipFill>
          <a:blip r:embed="rId2"/>
          <a:stretch>
            <a:fillRect/>
          </a:stretch>
        </p:blipFill>
        <p:spPr>
          <a:xfrm>
            <a:off x="677334" y="1004341"/>
            <a:ext cx="9295717" cy="5553075"/>
          </a:xfrm>
          <a:prstGeom prst="rect">
            <a:avLst/>
          </a:prstGeom>
        </p:spPr>
      </p:pic>
      <p:sp>
        <p:nvSpPr>
          <p:cNvPr id="4" name="Date Placeholder 3"/>
          <p:cNvSpPr>
            <a:spLocks noGrp="1"/>
          </p:cNvSpPr>
          <p:nvPr>
            <p:ph type="dt" sz="half" idx="10"/>
          </p:nvPr>
        </p:nvSpPr>
        <p:spPr>
          <a:xfrm>
            <a:off x="7205133" y="6004504"/>
            <a:ext cx="911939" cy="401983"/>
          </a:xfrm>
        </p:spPr>
        <p:txBody>
          <a:bodyPr/>
          <a:lstStyle/>
          <a:p>
            <a:fld id="{503DAE4C-4195-4704-B7C8-93860A1CBBB7}" type="datetime1">
              <a:rPr lang="en-US" sz="700" smtClean="0"/>
              <a:t>9/7/2017</a:t>
            </a:fld>
            <a:endParaRPr lang="en-US" sz="700"/>
          </a:p>
        </p:txBody>
      </p:sp>
      <p:sp>
        <p:nvSpPr>
          <p:cNvPr id="5" name="Footer Placeholder 4"/>
          <p:cNvSpPr>
            <a:spLocks noGrp="1"/>
          </p:cNvSpPr>
          <p:nvPr>
            <p:ph type="ftr" sz="quarter" idx="11"/>
          </p:nvPr>
        </p:nvSpPr>
        <p:spPr>
          <a:xfrm>
            <a:off x="677334" y="6004504"/>
            <a:ext cx="6297612" cy="401983"/>
          </a:xfrm>
        </p:spPr>
        <p:txBody>
          <a:bodyPr/>
          <a:lstStyle/>
          <a:p>
            <a:r>
              <a:rPr lang="en-US" sz="700" smtClean="0"/>
              <a:t>Presented by MangaRao</a:t>
            </a:r>
            <a:endParaRPr lang="en-US" sz="700"/>
          </a:p>
        </p:txBody>
      </p:sp>
      <p:sp>
        <p:nvSpPr>
          <p:cNvPr id="6" name="Slide Number Placeholder 5"/>
          <p:cNvSpPr>
            <a:spLocks noGrp="1"/>
          </p:cNvSpPr>
          <p:nvPr>
            <p:ph type="sldNum" sz="quarter" idx="12"/>
          </p:nvPr>
        </p:nvSpPr>
        <p:spPr>
          <a:xfrm>
            <a:off x="8590663" y="6004504"/>
            <a:ext cx="683339" cy="401983"/>
          </a:xfrm>
        </p:spPr>
        <p:txBody>
          <a:bodyPr/>
          <a:lstStyle/>
          <a:p>
            <a:fld id="{35BFF406-3737-46B9-A376-2F6246C6C410}" type="slidenum">
              <a:rPr lang="en-US" sz="700" smtClean="0"/>
              <a:t>79</a:t>
            </a:fld>
            <a:endParaRPr lang="en-US" sz="700"/>
          </a:p>
        </p:txBody>
      </p:sp>
    </p:spTree>
    <p:extLst>
      <p:ext uri="{BB962C8B-B14F-4D97-AF65-F5344CB8AC3E}">
        <p14:creationId xmlns:p14="http://schemas.microsoft.com/office/powerpoint/2010/main" val="40332361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Javascript frameworks</a:t>
            </a:r>
            <a:endParaRPr lang="en-US" dirty="0"/>
          </a:p>
        </p:txBody>
      </p:sp>
      <p:sp>
        <p:nvSpPr>
          <p:cNvPr id="3" name="Content Placeholder 2"/>
          <p:cNvSpPr>
            <a:spLocks noGrp="1"/>
          </p:cNvSpPr>
          <p:nvPr>
            <p:ph idx="1"/>
          </p:nvPr>
        </p:nvSpPr>
        <p:spPr/>
        <p:txBody>
          <a:bodyPr/>
          <a:lstStyle/>
          <a:p>
            <a:r>
              <a:rPr lang="en-US" dirty="0" smtClean="0"/>
              <a:t>JQuery</a:t>
            </a:r>
          </a:p>
          <a:p>
            <a:r>
              <a:rPr lang="en-US" dirty="0" smtClean="0"/>
              <a:t>Angular JS</a:t>
            </a:r>
          </a:p>
          <a:p>
            <a:r>
              <a:rPr lang="en-US" dirty="0" smtClean="0"/>
              <a:t>Ext JS</a:t>
            </a:r>
          </a:p>
          <a:p>
            <a:r>
              <a:rPr lang="en-US" dirty="0" smtClean="0"/>
              <a:t>Backbone JS</a:t>
            </a:r>
          </a:p>
          <a:p>
            <a:r>
              <a:rPr lang="en-US" dirty="0" smtClean="0"/>
              <a:t>Etc..</a:t>
            </a:r>
            <a:endParaRPr lang="en-US" dirty="0"/>
          </a:p>
        </p:txBody>
      </p:sp>
      <p:sp>
        <p:nvSpPr>
          <p:cNvPr id="4" name="Date Placeholder 3"/>
          <p:cNvSpPr>
            <a:spLocks noGrp="1"/>
          </p:cNvSpPr>
          <p:nvPr>
            <p:ph type="dt" sz="half" idx="10"/>
          </p:nvPr>
        </p:nvSpPr>
        <p:spPr/>
        <p:txBody>
          <a:bodyPr/>
          <a:lstStyle/>
          <a:p>
            <a:fld id="{503DAE4C-4195-4704-B7C8-93860A1CBBB7}" type="datetime1">
              <a:rPr lang="en-US" smtClean="0"/>
              <a:t>9/7/2017</a:t>
            </a:fld>
            <a:endParaRPr lang="en-US"/>
          </a:p>
        </p:txBody>
      </p:sp>
      <p:sp>
        <p:nvSpPr>
          <p:cNvPr id="5" name="Footer Placeholder 4"/>
          <p:cNvSpPr>
            <a:spLocks noGrp="1"/>
          </p:cNvSpPr>
          <p:nvPr>
            <p:ph type="ftr" sz="quarter" idx="11"/>
          </p:nvPr>
        </p:nvSpPr>
        <p:spPr/>
        <p:txBody>
          <a:bodyPr/>
          <a:lstStyle/>
          <a:p>
            <a:r>
              <a:rPr lang="en-US" smtClean="0"/>
              <a:t>Presented by MangaRao</a:t>
            </a:r>
            <a:endParaRPr lang="en-US"/>
          </a:p>
        </p:txBody>
      </p:sp>
      <p:sp>
        <p:nvSpPr>
          <p:cNvPr id="6" name="Slide Number Placeholder 5"/>
          <p:cNvSpPr>
            <a:spLocks noGrp="1"/>
          </p:cNvSpPr>
          <p:nvPr>
            <p:ph type="sldNum" sz="quarter" idx="12"/>
          </p:nvPr>
        </p:nvSpPr>
        <p:spPr/>
        <p:txBody>
          <a:bodyPr/>
          <a:lstStyle/>
          <a:p>
            <a:fld id="{35BFF406-3737-46B9-A376-2F6246C6C410}" type="slidenum">
              <a:rPr lang="en-US" smtClean="0"/>
              <a:t>8</a:t>
            </a:fld>
            <a:endParaRPr lang="en-US"/>
          </a:p>
        </p:txBody>
      </p:sp>
    </p:spTree>
    <p:extLst>
      <p:ext uri="{BB962C8B-B14F-4D97-AF65-F5344CB8AC3E}">
        <p14:creationId xmlns:p14="http://schemas.microsoft.com/office/powerpoint/2010/main" val="342527407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2403" y="144904"/>
            <a:ext cx="9740830" cy="949378"/>
          </a:xfrm>
        </p:spPr>
        <p:txBody>
          <a:bodyPr>
            <a:noAutofit/>
          </a:bodyPr>
          <a:lstStyle/>
          <a:p>
            <a:r>
              <a:rPr lang="en-US" sz="2000" dirty="0"/>
              <a:t>3) Right click on Project -&gt; Properties-&gt; Java Build Path-&gt; Add Library -&gt; Select "Server Runtime" from the list-&gt; Next-&gt;Select "Apache Tomcat"-&gt; Finish</a:t>
            </a:r>
            <a:br>
              <a:rPr lang="en-US" sz="2000" dirty="0"/>
            </a:br>
            <a:endParaRPr lang="en-US" sz="2000" dirty="0"/>
          </a:p>
        </p:txBody>
      </p:sp>
      <p:pic>
        <p:nvPicPr>
          <p:cNvPr id="7" name="Content Placeholder 6"/>
          <p:cNvPicPr>
            <a:picLocks noGrp="1" noChangeAspect="1"/>
          </p:cNvPicPr>
          <p:nvPr>
            <p:ph idx="1"/>
          </p:nvPr>
        </p:nvPicPr>
        <p:blipFill>
          <a:blip r:embed="rId2"/>
          <a:stretch>
            <a:fillRect/>
          </a:stretch>
        </p:blipFill>
        <p:spPr>
          <a:xfrm>
            <a:off x="1425819" y="1258888"/>
            <a:ext cx="8438662" cy="4783137"/>
          </a:xfrm>
          <a:prstGeom prst="rect">
            <a:avLst/>
          </a:prstGeom>
        </p:spPr>
      </p:pic>
      <p:sp>
        <p:nvSpPr>
          <p:cNvPr id="4" name="Date Placeholder 3"/>
          <p:cNvSpPr>
            <a:spLocks noGrp="1"/>
          </p:cNvSpPr>
          <p:nvPr>
            <p:ph type="dt" sz="half" idx="10"/>
          </p:nvPr>
        </p:nvSpPr>
        <p:spPr/>
        <p:txBody>
          <a:bodyPr/>
          <a:lstStyle/>
          <a:p>
            <a:fld id="{503DAE4C-4195-4704-B7C8-93860A1CBBB7}" type="datetime1">
              <a:rPr lang="en-US" smtClean="0"/>
              <a:t>9/7/2017</a:t>
            </a:fld>
            <a:endParaRPr lang="en-US"/>
          </a:p>
        </p:txBody>
      </p:sp>
      <p:sp>
        <p:nvSpPr>
          <p:cNvPr id="5" name="Footer Placeholder 4"/>
          <p:cNvSpPr>
            <a:spLocks noGrp="1"/>
          </p:cNvSpPr>
          <p:nvPr>
            <p:ph type="ftr" sz="quarter" idx="11"/>
          </p:nvPr>
        </p:nvSpPr>
        <p:spPr/>
        <p:txBody>
          <a:bodyPr/>
          <a:lstStyle/>
          <a:p>
            <a:r>
              <a:rPr lang="en-US" smtClean="0"/>
              <a:t>Presented by MangaRao</a:t>
            </a:r>
            <a:endParaRPr lang="en-US"/>
          </a:p>
        </p:txBody>
      </p:sp>
      <p:sp>
        <p:nvSpPr>
          <p:cNvPr id="6" name="Slide Number Placeholder 5"/>
          <p:cNvSpPr>
            <a:spLocks noGrp="1"/>
          </p:cNvSpPr>
          <p:nvPr>
            <p:ph type="sldNum" sz="quarter" idx="12"/>
          </p:nvPr>
        </p:nvSpPr>
        <p:spPr/>
        <p:txBody>
          <a:bodyPr/>
          <a:lstStyle/>
          <a:p>
            <a:fld id="{35BFF406-3737-46B9-A376-2F6246C6C410}" type="slidenum">
              <a:rPr lang="en-US" smtClean="0"/>
              <a:t>80</a:t>
            </a:fld>
            <a:endParaRPr lang="en-US"/>
          </a:p>
        </p:txBody>
      </p:sp>
    </p:spTree>
    <p:extLst>
      <p:ext uri="{BB962C8B-B14F-4D97-AF65-F5344CB8AC3E}">
        <p14:creationId xmlns:p14="http://schemas.microsoft.com/office/powerpoint/2010/main" val="43310912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0"/>
            <a:ext cx="8596668" cy="759139"/>
          </a:xfrm>
        </p:spPr>
        <p:txBody>
          <a:bodyPr>
            <a:noAutofit/>
          </a:bodyPr>
          <a:lstStyle/>
          <a:p>
            <a:r>
              <a:rPr lang="en-US" sz="2800" dirty="0"/>
              <a:t>4) Add servlet-api.jar file to the build path manually</a:t>
            </a:r>
            <a:br>
              <a:rPr lang="en-US" sz="2800" dirty="0"/>
            </a:br>
            <a:endParaRPr lang="en-US" sz="2800" dirty="0"/>
          </a:p>
        </p:txBody>
      </p:sp>
      <p:sp>
        <p:nvSpPr>
          <p:cNvPr id="3" name="Content Placeholder 2"/>
          <p:cNvSpPr>
            <a:spLocks noGrp="1"/>
          </p:cNvSpPr>
          <p:nvPr>
            <p:ph idx="1"/>
          </p:nvPr>
        </p:nvSpPr>
        <p:spPr>
          <a:xfrm>
            <a:off x="677333" y="1124263"/>
            <a:ext cx="10580279" cy="4917100"/>
          </a:xfrm>
        </p:spPr>
        <p:txBody>
          <a:bodyPr/>
          <a:lstStyle/>
          <a:p>
            <a:endParaRPr lang="en-US" b="1" dirty="0"/>
          </a:p>
          <a:p>
            <a:pPr marL="0" indent="0">
              <a:buNone/>
            </a:pPr>
            <a:endParaRPr lang="en-US" b="1" dirty="0"/>
          </a:p>
          <a:p>
            <a:pPr marL="0" indent="0">
              <a:buNone/>
            </a:pPr>
            <a:endParaRPr lang="en-US" dirty="0"/>
          </a:p>
        </p:txBody>
      </p:sp>
      <p:sp>
        <p:nvSpPr>
          <p:cNvPr id="4" name="Date Placeholder 3"/>
          <p:cNvSpPr>
            <a:spLocks noGrp="1"/>
          </p:cNvSpPr>
          <p:nvPr>
            <p:ph type="dt" sz="half" idx="10"/>
          </p:nvPr>
        </p:nvSpPr>
        <p:spPr/>
        <p:txBody>
          <a:bodyPr/>
          <a:lstStyle/>
          <a:p>
            <a:fld id="{503DAE4C-4195-4704-B7C8-93860A1CBBB7}" type="datetime1">
              <a:rPr lang="en-US" smtClean="0"/>
              <a:t>9/7/2017</a:t>
            </a:fld>
            <a:endParaRPr lang="en-US"/>
          </a:p>
        </p:txBody>
      </p:sp>
      <p:sp>
        <p:nvSpPr>
          <p:cNvPr id="5" name="Footer Placeholder 4"/>
          <p:cNvSpPr>
            <a:spLocks noGrp="1"/>
          </p:cNvSpPr>
          <p:nvPr>
            <p:ph type="ftr" sz="quarter" idx="11"/>
          </p:nvPr>
        </p:nvSpPr>
        <p:spPr/>
        <p:txBody>
          <a:bodyPr/>
          <a:lstStyle/>
          <a:p>
            <a:r>
              <a:rPr lang="en-US" smtClean="0"/>
              <a:t>Presented by MangaRao</a:t>
            </a:r>
            <a:endParaRPr lang="en-US"/>
          </a:p>
        </p:txBody>
      </p:sp>
      <p:sp>
        <p:nvSpPr>
          <p:cNvPr id="6" name="Slide Number Placeholder 5"/>
          <p:cNvSpPr>
            <a:spLocks noGrp="1"/>
          </p:cNvSpPr>
          <p:nvPr>
            <p:ph type="sldNum" sz="quarter" idx="12"/>
          </p:nvPr>
        </p:nvSpPr>
        <p:spPr/>
        <p:txBody>
          <a:bodyPr/>
          <a:lstStyle/>
          <a:p>
            <a:fld id="{35BFF406-3737-46B9-A376-2F6246C6C410}" type="slidenum">
              <a:rPr lang="en-US" smtClean="0"/>
              <a:t>81</a:t>
            </a:fld>
            <a:endParaRPr lang="en-US"/>
          </a:p>
        </p:txBody>
      </p:sp>
      <p:pic>
        <p:nvPicPr>
          <p:cNvPr id="7" name="Picture 6"/>
          <p:cNvPicPr>
            <a:picLocks noChangeAspect="1"/>
          </p:cNvPicPr>
          <p:nvPr/>
        </p:nvPicPr>
        <p:blipFill>
          <a:blip r:embed="rId2"/>
          <a:stretch>
            <a:fillRect/>
          </a:stretch>
        </p:blipFill>
        <p:spPr>
          <a:xfrm>
            <a:off x="381422" y="844446"/>
            <a:ext cx="10876190" cy="6180952"/>
          </a:xfrm>
          <a:prstGeom prst="rect">
            <a:avLst/>
          </a:prstGeom>
        </p:spPr>
      </p:pic>
    </p:spTree>
    <p:extLst>
      <p:ext uri="{BB962C8B-B14F-4D97-AF65-F5344CB8AC3E}">
        <p14:creationId xmlns:p14="http://schemas.microsoft.com/office/powerpoint/2010/main" val="154646179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06666"/>
            <a:ext cx="8596668" cy="957636"/>
          </a:xfrm>
        </p:spPr>
        <p:txBody>
          <a:bodyPr>
            <a:normAutofit/>
          </a:bodyPr>
          <a:lstStyle/>
          <a:p>
            <a:r>
              <a:rPr lang="en-US" sz="2000" dirty="0" smtClean="0"/>
              <a:t>5) For Maven project, Add servlet jar dependency in </a:t>
            </a:r>
            <a:r>
              <a:rPr lang="en-US" sz="2000" dirty="0" err="1" smtClean="0"/>
              <a:t>pom</a:t>
            </a:r>
            <a:r>
              <a:rPr lang="en-US" sz="2000" dirty="0" smtClean="0"/>
              <a:t>..xml</a:t>
            </a:r>
            <a:endParaRPr lang="en-US" sz="2000" dirty="0"/>
          </a:p>
        </p:txBody>
      </p:sp>
      <p:pic>
        <p:nvPicPr>
          <p:cNvPr id="7" name="Content Placeholder 6"/>
          <p:cNvPicPr>
            <a:picLocks noGrp="1" noChangeAspect="1"/>
          </p:cNvPicPr>
          <p:nvPr>
            <p:ph idx="1"/>
          </p:nvPr>
        </p:nvPicPr>
        <p:blipFill>
          <a:blip r:embed="rId2"/>
          <a:stretch>
            <a:fillRect/>
          </a:stretch>
        </p:blipFill>
        <p:spPr>
          <a:xfrm>
            <a:off x="842193" y="1124260"/>
            <a:ext cx="9561905" cy="4857143"/>
          </a:xfrm>
          <a:prstGeom prst="rect">
            <a:avLst/>
          </a:prstGeom>
        </p:spPr>
      </p:pic>
      <p:sp>
        <p:nvSpPr>
          <p:cNvPr id="4" name="Date Placeholder 3"/>
          <p:cNvSpPr>
            <a:spLocks noGrp="1"/>
          </p:cNvSpPr>
          <p:nvPr>
            <p:ph type="dt" sz="half" idx="10"/>
          </p:nvPr>
        </p:nvSpPr>
        <p:spPr/>
        <p:txBody>
          <a:bodyPr/>
          <a:lstStyle/>
          <a:p>
            <a:fld id="{503DAE4C-4195-4704-B7C8-93860A1CBBB7}" type="datetime1">
              <a:rPr lang="en-US" smtClean="0"/>
              <a:t>9/7/2017</a:t>
            </a:fld>
            <a:endParaRPr lang="en-US"/>
          </a:p>
        </p:txBody>
      </p:sp>
      <p:sp>
        <p:nvSpPr>
          <p:cNvPr id="5" name="Footer Placeholder 4"/>
          <p:cNvSpPr>
            <a:spLocks noGrp="1"/>
          </p:cNvSpPr>
          <p:nvPr>
            <p:ph type="ftr" sz="quarter" idx="11"/>
          </p:nvPr>
        </p:nvSpPr>
        <p:spPr/>
        <p:txBody>
          <a:bodyPr/>
          <a:lstStyle/>
          <a:p>
            <a:r>
              <a:rPr lang="en-US" smtClean="0"/>
              <a:t>Presented by MangaRao</a:t>
            </a:r>
            <a:endParaRPr lang="en-US"/>
          </a:p>
        </p:txBody>
      </p:sp>
      <p:sp>
        <p:nvSpPr>
          <p:cNvPr id="6" name="Slide Number Placeholder 5"/>
          <p:cNvSpPr>
            <a:spLocks noGrp="1"/>
          </p:cNvSpPr>
          <p:nvPr>
            <p:ph type="sldNum" sz="quarter" idx="12"/>
          </p:nvPr>
        </p:nvSpPr>
        <p:spPr/>
        <p:txBody>
          <a:bodyPr/>
          <a:lstStyle/>
          <a:p>
            <a:fld id="{35BFF406-3737-46B9-A376-2F6246C6C410}" type="slidenum">
              <a:rPr lang="en-US" smtClean="0"/>
              <a:t>82</a:t>
            </a:fld>
            <a:endParaRPr lang="en-US"/>
          </a:p>
        </p:txBody>
      </p:sp>
    </p:spTree>
    <p:extLst>
      <p:ext uri="{BB962C8B-B14F-4D97-AF65-F5344CB8AC3E}">
        <p14:creationId xmlns:p14="http://schemas.microsoft.com/office/powerpoint/2010/main" val="317870598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234846"/>
            <a:ext cx="8596668" cy="1084288"/>
          </a:xfrm>
        </p:spPr>
        <p:txBody>
          <a:bodyPr>
            <a:noAutofit/>
          </a:bodyPr>
          <a:lstStyle/>
          <a:p>
            <a:r>
              <a:rPr lang="en-US" sz="2000" dirty="0" smtClean="0">
                <a:solidFill>
                  <a:srgbClr val="FF0000"/>
                </a:solidFill>
              </a:rPr>
              <a:t>***</a:t>
            </a:r>
            <a:r>
              <a:rPr lang="en-US" sz="2000" dirty="0" smtClean="0"/>
              <a:t>Note: For Maven Project in eclipse, check by adding any one of the </a:t>
            </a:r>
            <a:r>
              <a:rPr lang="en-US" sz="2000" smtClean="0"/>
              <a:t>entries(version specific) </a:t>
            </a:r>
            <a:r>
              <a:rPr lang="en-US" sz="2000" dirty="0" smtClean="0"/>
              <a:t>in the pom.xml if </a:t>
            </a:r>
            <a:r>
              <a:rPr lang="en-US" sz="2000" dirty="0" err="1" smtClean="0"/>
              <a:t>javax.servlet.http.HttpServlet</a:t>
            </a:r>
            <a:r>
              <a:rPr lang="en-US" sz="2000" dirty="0" smtClean="0"/>
              <a:t> class not found issue is occurred still after adding server run time to the project</a:t>
            </a:r>
            <a:endParaRPr lang="en-US" sz="2000" dirty="0"/>
          </a:p>
        </p:txBody>
      </p:sp>
      <p:sp>
        <p:nvSpPr>
          <p:cNvPr id="3" name="Content Placeholder 2"/>
          <p:cNvSpPr>
            <a:spLocks noGrp="1"/>
          </p:cNvSpPr>
          <p:nvPr>
            <p:ph idx="1"/>
          </p:nvPr>
        </p:nvSpPr>
        <p:spPr>
          <a:xfrm>
            <a:off x="677334" y="1319135"/>
            <a:ext cx="8596668" cy="4722228"/>
          </a:xfrm>
        </p:spPr>
        <p:txBody>
          <a:bodyPr>
            <a:normAutofit fontScale="92500" lnSpcReduction="10000"/>
          </a:bodyPr>
          <a:lstStyle/>
          <a:p>
            <a:r>
              <a:rPr lang="en-US" dirty="0"/>
              <a:t> &lt;dependency&gt;</a:t>
            </a:r>
          </a:p>
          <a:p>
            <a:r>
              <a:rPr lang="en-US" dirty="0"/>
              <a:t>    &lt;</a:t>
            </a:r>
            <a:r>
              <a:rPr lang="en-US" dirty="0" err="1"/>
              <a:t>groupId</a:t>
            </a:r>
            <a:r>
              <a:rPr lang="en-US" dirty="0"/>
              <a:t>&gt;</a:t>
            </a:r>
            <a:r>
              <a:rPr lang="en-US" dirty="0" err="1"/>
              <a:t>javax.servlet</a:t>
            </a:r>
            <a:r>
              <a:rPr lang="en-US" dirty="0"/>
              <a:t>&lt;/</a:t>
            </a:r>
            <a:r>
              <a:rPr lang="en-US" dirty="0" err="1"/>
              <a:t>groupId</a:t>
            </a:r>
            <a:r>
              <a:rPr lang="en-US" dirty="0"/>
              <a:t>&gt;</a:t>
            </a:r>
          </a:p>
          <a:p>
            <a:r>
              <a:rPr lang="en-US" dirty="0"/>
              <a:t>    &lt;</a:t>
            </a:r>
            <a:r>
              <a:rPr lang="en-US" dirty="0" err="1"/>
              <a:t>artifactId</a:t>
            </a:r>
            <a:r>
              <a:rPr lang="en-US" dirty="0"/>
              <a:t>&gt;</a:t>
            </a:r>
            <a:r>
              <a:rPr lang="en-US" dirty="0" err="1"/>
              <a:t>javax.servlet-api</a:t>
            </a:r>
            <a:r>
              <a:rPr lang="en-US" dirty="0"/>
              <a:t>&lt;/</a:t>
            </a:r>
            <a:r>
              <a:rPr lang="en-US" dirty="0" err="1"/>
              <a:t>artifactId</a:t>
            </a:r>
            <a:r>
              <a:rPr lang="en-US" dirty="0"/>
              <a:t>&gt;</a:t>
            </a:r>
          </a:p>
          <a:p>
            <a:r>
              <a:rPr lang="en-US" dirty="0"/>
              <a:t>    &lt;version&gt;3.0.1&lt;/version&gt;</a:t>
            </a:r>
          </a:p>
          <a:p>
            <a:r>
              <a:rPr lang="en-US" dirty="0"/>
              <a:t>    &lt;scope&gt;</a:t>
            </a:r>
            <a:r>
              <a:rPr lang="en-US" dirty="0">
                <a:solidFill>
                  <a:srgbClr val="FF0000"/>
                </a:solidFill>
              </a:rPr>
              <a:t>provided</a:t>
            </a:r>
            <a:r>
              <a:rPr lang="en-US" dirty="0"/>
              <a:t>&lt;/scope</a:t>
            </a:r>
            <a:r>
              <a:rPr lang="en-US" dirty="0" smtClean="0"/>
              <a:t>&gt; </a:t>
            </a:r>
            <a:endParaRPr lang="en-US" dirty="0"/>
          </a:p>
          <a:p>
            <a:r>
              <a:rPr lang="en-US" dirty="0"/>
              <a:t>  &lt;/dependency&gt;</a:t>
            </a:r>
          </a:p>
          <a:p>
            <a:r>
              <a:rPr lang="en-US" dirty="0" smtClean="0"/>
              <a:t>  </a:t>
            </a:r>
            <a:endParaRPr lang="en-US" dirty="0"/>
          </a:p>
          <a:p>
            <a:r>
              <a:rPr lang="en-US" dirty="0"/>
              <a:t>  &lt;dependency&gt;</a:t>
            </a:r>
          </a:p>
          <a:p>
            <a:r>
              <a:rPr lang="en-US" dirty="0"/>
              <a:t>   &lt;</a:t>
            </a:r>
            <a:r>
              <a:rPr lang="en-US" dirty="0" err="1"/>
              <a:t>groupId</a:t>
            </a:r>
            <a:r>
              <a:rPr lang="en-US" dirty="0"/>
              <a:t>&gt;</a:t>
            </a:r>
            <a:r>
              <a:rPr lang="en-US" dirty="0" err="1"/>
              <a:t>javax.servlet.jsp</a:t>
            </a:r>
            <a:r>
              <a:rPr lang="en-US" dirty="0"/>
              <a:t>&lt;/</a:t>
            </a:r>
            <a:r>
              <a:rPr lang="en-US" dirty="0" err="1"/>
              <a:t>groupId</a:t>
            </a:r>
            <a:r>
              <a:rPr lang="en-US" dirty="0"/>
              <a:t>&gt;</a:t>
            </a:r>
          </a:p>
          <a:p>
            <a:r>
              <a:rPr lang="en-US" dirty="0"/>
              <a:t>   &lt;</a:t>
            </a:r>
            <a:r>
              <a:rPr lang="en-US" dirty="0" err="1"/>
              <a:t>artifactId</a:t>
            </a:r>
            <a:r>
              <a:rPr lang="en-US" dirty="0"/>
              <a:t>&gt;</a:t>
            </a:r>
            <a:r>
              <a:rPr lang="en-US" dirty="0" err="1"/>
              <a:t>javax.servlet.jsp-api</a:t>
            </a:r>
            <a:r>
              <a:rPr lang="en-US" dirty="0"/>
              <a:t>&lt;/</a:t>
            </a:r>
            <a:r>
              <a:rPr lang="en-US" dirty="0" err="1"/>
              <a:t>artifactId</a:t>
            </a:r>
            <a:r>
              <a:rPr lang="en-US" dirty="0"/>
              <a:t>&gt;</a:t>
            </a:r>
          </a:p>
          <a:p>
            <a:r>
              <a:rPr lang="en-US" dirty="0"/>
              <a:t>   &lt;version&gt;2.2.1&lt;/version&gt;</a:t>
            </a:r>
          </a:p>
          <a:p>
            <a:r>
              <a:rPr lang="en-US" dirty="0"/>
              <a:t>   &lt;scope&gt;</a:t>
            </a:r>
            <a:r>
              <a:rPr lang="en-US" dirty="0">
                <a:solidFill>
                  <a:srgbClr val="FF0000"/>
                </a:solidFill>
              </a:rPr>
              <a:t>provided</a:t>
            </a:r>
            <a:r>
              <a:rPr lang="en-US" dirty="0"/>
              <a:t>&lt;/scope&gt;</a:t>
            </a:r>
          </a:p>
          <a:p>
            <a:r>
              <a:rPr lang="en-US" dirty="0"/>
              <a:t>  &lt;/dependency&gt;</a:t>
            </a:r>
          </a:p>
        </p:txBody>
      </p:sp>
      <p:sp>
        <p:nvSpPr>
          <p:cNvPr id="4" name="Date Placeholder 3"/>
          <p:cNvSpPr>
            <a:spLocks noGrp="1"/>
          </p:cNvSpPr>
          <p:nvPr>
            <p:ph type="dt" sz="half" idx="10"/>
          </p:nvPr>
        </p:nvSpPr>
        <p:spPr/>
        <p:txBody>
          <a:bodyPr/>
          <a:lstStyle/>
          <a:p>
            <a:fld id="{503DAE4C-4195-4704-B7C8-93860A1CBBB7}" type="datetime1">
              <a:rPr lang="en-US" smtClean="0"/>
              <a:t>9/7/2017</a:t>
            </a:fld>
            <a:endParaRPr lang="en-US"/>
          </a:p>
        </p:txBody>
      </p:sp>
      <p:sp>
        <p:nvSpPr>
          <p:cNvPr id="5" name="Footer Placeholder 4"/>
          <p:cNvSpPr>
            <a:spLocks noGrp="1"/>
          </p:cNvSpPr>
          <p:nvPr>
            <p:ph type="ftr" sz="quarter" idx="11"/>
          </p:nvPr>
        </p:nvSpPr>
        <p:spPr/>
        <p:txBody>
          <a:bodyPr/>
          <a:lstStyle/>
          <a:p>
            <a:r>
              <a:rPr lang="en-US" smtClean="0"/>
              <a:t>Presented by MangaRao</a:t>
            </a:r>
            <a:endParaRPr lang="en-US"/>
          </a:p>
        </p:txBody>
      </p:sp>
      <p:sp>
        <p:nvSpPr>
          <p:cNvPr id="6" name="Slide Number Placeholder 5"/>
          <p:cNvSpPr>
            <a:spLocks noGrp="1"/>
          </p:cNvSpPr>
          <p:nvPr>
            <p:ph type="sldNum" sz="quarter" idx="12"/>
          </p:nvPr>
        </p:nvSpPr>
        <p:spPr/>
        <p:txBody>
          <a:bodyPr/>
          <a:lstStyle/>
          <a:p>
            <a:fld id="{35BFF406-3737-46B9-A376-2F6246C6C410}" type="slidenum">
              <a:rPr lang="en-US" smtClean="0"/>
              <a:t>83</a:t>
            </a:fld>
            <a:endParaRPr lang="en-US"/>
          </a:p>
        </p:txBody>
      </p:sp>
    </p:spTree>
    <p:extLst>
      <p:ext uri="{BB962C8B-B14F-4D97-AF65-F5344CB8AC3E}">
        <p14:creationId xmlns:p14="http://schemas.microsoft.com/office/powerpoint/2010/main" val="1835598764"/>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Note: Maven stuff	</a:t>
            </a:r>
            <a:endParaRPr lang="en-US" dirty="0"/>
          </a:p>
        </p:txBody>
      </p:sp>
      <p:sp>
        <p:nvSpPr>
          <p:cNvPr id="3" name="Content Placeholder 2"/>
          <p:cNvSpPr>
            <a:spLocks noGrp="1"/>
          </p:cNvSpPr>
          <p:nvPr>
            <p:ph idx="1"/>
          </p:nvPr>
        </p:nvSpPr>
        <p:spPr/>
        <p:txBody>
          <a:bodyPr/>
          <a:lstStyle/>
          <a:p>
            <a:r>
              <a:rPr lang="en-US" dirty="0" smtClean="0"/>
              <a:t>&lt;scope&gt;provided&lt;/scope&gt; says take the library from the runtime only</a:t>
            </a:r>
          </a:p>
          <a:p>
            <a:r>
              <a:rPr lang="en-US" b="1" dirty="0" smtClean="0"/>
              <a:t>Provided scope:</a:t>
            </a:r>
            <a:endParaRPr lang="en-US" b="1" dirty="0"/>
          </a:p>
          <a:p>
            <a:r>
              <a:rPr lang="en-US" dirty="0"/>
              <a:t>Dependency will be available at run time environment so don't add this dependency in any </a:t>
            </a:r>
            <a:r>
              <a:rPr lang="en-US" dirty="0" smtClean="0"/>
              <a:t>case</a:t>
            </a:r>
          </a:p>
          <a:p>
            <a:r>
              <a:rPr lang="en-US" dirty="0"/>
              <a:t>provided dependencies are not packaged</a:t>
            </a:r>
          </a:p>
          <a:p>
            <a:endParaRPr lang="en-US" dirty="0"/>
          </a:p>
        </p:txBody>
      </p:sp>
      <p:sp>
        <p:nvSpPr>
          <p:cNvPr id="4" name="Date Placeholder 3"/>
          <p:cNvSpPr>
            <a:spLocks noGrp="1"/>
          </p:cNvSpPr>
          <p:nvPr>
            <p:ph type="dt" sz="half" idx="10"/>
          </p:nvPr>
        </p:nvSpPr>
        <p:spPr/>
        <p:txBody>
          <a:bodyPr/>
          <a:lstStyle/>
          <a:p>
            <a:fld id="{503DAE4C-4195-4704-B7C8-93860A1CBBB7}" type="datetime1">
              <a:rPr lang="en-US" smtClean="0"/>
              <a:t>9/7/2017</a:t>
            </a:fld>
            <a:endParaRPr lang="en-US"/>
          </a:p>
        </p:txBody>
      </p:sp>
      <p:sp>
        <p:nvSpPr>
          <p:cNvPr id="5" name="Footer Placeholder 4"/>
          <p:cNvSpPr>
            <a:spLocks noGrp="1"/>
          </p:cNvSpPr>
          <p:nvPr>
            <p:ph type="ftr" sz="quarter" idx="11"/>
          </p:nvPr>
        </p:nvSpPr>
        <p:spPr/>
        <p:txBody>
          <a:bodyPr/>
          <a:lstStyle/>
          <a:p>
            <a:r>
              <a:rPr lang="en-US" smtClean="0"/>
              <a:t>Presented by MangaRao</a:t>
            </a:r>
            <a:endParaRPr lang="en-US"/>
          </a:p>
        </p:txBody>
      </p:sp>
      <p:sp>
        <p:nvSpPr>
          <p:cNvPr id="6" name="Slide Number Placeholder 5"/>
          <p:cNvSpPr>
            <a:spLocks noGrp="1"/>
          </p:cNvSpPr>
          <p:nvPr>
            <p:ph type="sldNum" sz="quarter" idx="12"/>
          </p:nvPr>
        </p:nvSpPr>
        <p:spPr/>
        <p:txBody>
          <a:bodyPr/>
          <a:lstStyle/>
          <a:p>
            <a:fld id="{35BFF406-3737-46B9-A376-2F6246C6C410}" type="slidenum">
              <a:rPr lang="en-US" smtClean="0"/>
              <a:t>84</a:t>
            </a:fld>
            <a:endParaRPr lang="en-US"/>
          </a:p>
        </p:txBody>
      </p:sp>
    </p:spTree>
    <p:extLst>
      <p:ext uri="{BB962C8B-B14F-4D97-AF65-F5344CB8AC3E}">
        <p14:creationId xmlns:p14="http://schemas.microsoft.com/office/powerpoint/2010/main" val="3418858576"/>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Creating Servlet in </a:t>
            </a:r>
            <a:r>
              <a:rPr lang="en-US" dirty="0" smtClean="0"/>
              <a:t>My Eclipse </a:t>
            </a:r>
            <a:r>
              <a:rPr lang="en-US" dirty="0"/>
              <a:t>IDE</a:t>
            </a:r>
          </a:p>
        </p:txBody>
      </p:sp>
      <p:graphicFrame>
        <p:nvGraphicFramePr>
          <p:cNvPr id="7" name="Content Placeholder 6"/>
          <p:cNvGraphicFramePr>
            <a:graphicFrameLocks noGrp="1"/>
          </p:cNvGraphicFramePr>
          <p:nvPr>
            <p:ph idx="1"/>
            <p:extLst/>
          </p:nvPr>
        </p:nvGraphicFramePr>
        <p:xfrm>
          <a:off x="677334" y="2160589"/>
          <a:ext cx="8596668" cy="388077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Date Placeholder 3"/>
          <p:cNvSpPr>
            <a:spLocks noGrp="1"/>
          </p:cNvSpPr>
          <p:nvPr>
            <p:ph type="dt" sz="half" idx="10"/>
          </p:nvPr>
        </p:nvSpPr>
        <p:spPr/>
        <p:txBody>
          <a:bodyPr/>
          <a:lstStyle/>
          <a:p>
            <a:fld id="{503DAE4C-4195-4704-B7C8-93860A1CBBB7}" type="datetime1">
              <a:rPr lang="en-US" smtClean="0"/>
              <a:t>9/7/2017</a:t>
            </a:fld>
            <a:endParaRPr lang="en-US"/>
          </a:p>
        </p:txBody>
      </p:sp>
      <p:sp>
        <p:nvSpPr>
          <p:cNvPr id="5" name="Footer Placeholder 4"/>
          <p:cNvSpPr>
            <a:spLocks noGrp="1"/>
          </p:cNvSpPr>
          <p:nvPr>
            <p:ph type="ftr" sz="quarter" idx="11"/>
          </p:nvPr>
        </p:nvSpPr>
        <p:spPr/>
        <p:txBody>
          <a:bodyPr/>
          <a:lstStyle/>
          <a:p>
            <a:r>
              <a:rPr lang="en-US" smtClean="0"/>
              <a:t>Presented by MangaRao</a:t>
            </a:r>
            <a:endParaRPr lang="en-US"/>
          </a:p>
        </p:txBody>
      </p:sp>
      <p:sp>
        <p:nvSpPr>
          <p:cNvPr id="6" name="Slide Number Placeholder 5"/>
          <p:cNvSpPr>
            <a:spLocks noGrp="1"/>
          </p:cNvSpPr>
          <p:nvPr>
            <p:ph type="sldNum" sz="quarter" idx="12"/>
          </p:nvPr>
        </p:nvSpPr>
        <p:spPr/>
        <p:txBody>
          <a:bodyPr/>
          <a:lstStyle/>
          <a:p>
            <a:fld id="{35BFF406-3737-46B9-A376-2F6246C6C410}" type="slidenum">
              <a:rPr lang="en-US" smtClean="0"/>
              <a:t>85</a:t>
            </a:fld>
            <a:endParaRPr lang="en-US"/>
          </a:p>
        </p:txBody>
      </p:sp>
    </p:spTree>
    <p:extLst>
      <p:ext uri="{BB962C8B-B14F-4D97-AF65-F5344CB8AC3E}">
        <p14:creationId xmlns:p14="http://schemas.microsoft.com/office/powerpoint/2010/main" val="271091394"/>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Create Servlet Example in My Eclipse step by step</a:t>
            </a:r>
            <a:endParaRPr lang="en-US" dirty="0"/>
          </a:p>
        </p:txBody>
      </p:sp>
      <p:sp>
        <p:nvSpPr>
          <p:cNvPr id="4" name="Date Placeholder 3"/>
          <p:cNvSpPr>
            <a:spLocks noGrp="1"/>
          </p:cNvSpPr>
          <p:nvPr>
            <p:ph type="dt" sz="half" idx="10"/>
          </p:nvPr>
        </p:nvSpPr>
        <p:spPr/>
        <p:txBody>
          <a:bodyPr/>
          <a:lstStyle/>
          <a:p>
            <a:fld id="{503DAE4C-4195-4704-B7C8-93860A1CBBB7}" type="datetime1">
              <a:rPr lang="en-US" smtClean="0"/>
              <a:t>9/7/2017</a:t>
            </a:fld>
            <a:endParaRPr lang="en-US"/>
          </a:p>
        </p:txBody>
      </p:sp>
      <p:sp>
        <p:nvSpPr>
          <p:cNvPr id="5" name="Footer Placeholder 4"/>
          <p:cNvSpPr>
            <a:spLocks noGrp="1"/>
          </p:cNvSpPr>
          <p:nvPr>
            <p:ph type="ftr" sz="quarter" idx="11"/>
          </p:nvPr>
        </p:nvSpPr>
        <p:spPr/>
        <p:txBody>
          <a:bodyPr/>
          <a:lstStyle/>
          <a:p>
            <a:r>
              <a:rPr lang="en-US" smtClean="0"/>
              <a:t>Presented by MangaRao</a:t>
            </a:r>
            <a:endParaRPr lang="en-US"/>
          </a:p>
        </p:txBody>
      </p:sp>
      <p:sp>
        <p:nvSpPr>
          <p:cNvPr id="6" name="Slide Number Placeholder 5"/>
          <p:cNvSpPr>
            <a:spLocks noGrp="1"/>
          </p:cNvSpPr>
          <p:nvPr>
            <p:ph type="sldNum" sz="quarter" idx="12"/>
          </p:nvPr>
        </p:nvSpPr>
        <p:spPr/>
        <p:txBody>
          <a:bodyPr/>
          <a:lstStyle/>
          <a:p>
            <a:fld id="{35BFF406-3737-46B9-A376-2F6246C6C410}" type="slidenum">
              <a:rPr lang="en-US" smtClean="0"/>
              <a:t>86</a:t>
            </a:fld>
            <a:endParaRPr lang="en-US"/>
          </a:p>
        </p:txBody>
      </p:sp>
      <p:graphicFrame>
        <p:nvGraphicFramePr>
          <p:cNvPr id="7" name="Content Placeholder 6"/>
          <p:cNvGraphicFramePr>
            <a:graphicFrameLocks noGrp="1" noChangeAspect="1"/>
          </p:cNvGraphicFramePr>
          <p:nvPr>
            <p:ph idx="1"/>
            <p:extLst>
              <p:ext uri="{D42A27DB-BD31-4B8C-83A1-F6EECF244321}">
                <p14:modId xmlns:p14="http://schemas.microsoft.com/office/powerpoint/2010/main" val="1959326671"/>
              </p:ext>
            </p:extLst>
          </p:nvPr>
        </p:nvGraphicFramePr>
        <p:xfrm>
          <a:off x="4518025" y="3715616"/>
          <a:ext cx="914400" cy="792163"/>
        </p:xfrm>
        <a:graphic>
          <a:graphicData uri="http://schemas.openxmlformats.org/presentationml/2006/ole">
            <mc:AlternateContent xmlns:mc="http://schemas.openxmlformats.org/markup-compatibility/2006">
              <mc:Choice xmlns:v="urn:schemas-microsoft-com:vml" Requires="v">
                <p:oleObj spid="_x0000_s8278" name="Document" showAsIcon="1" r:id="rId4" imgW="914400" imgH="792360" progId="Word.Document.12">
                  <p:embed/>
                </p:oleObj>
              </mc:Choice>
              <mc:Fallback>
                <p:oleObj name="Document" showAsIcon="1" r:id="rId4" imgW="914400" imgH="792360" progId="Word.Document.12">
                  <p:embed/>
                  <p:pic>
                    <p:nvPicPr>
                      <p:cNvPr id="0" name=""/>
                      <p:cNvPicPr/>
                      <p:nvPr/>
                    </p:nvPicPr>
                    <p:blipFill>
                      <a:blip r:embed="rId5"/>
                      <a:stretch>
                        <a:fillRect/>
                      </a:stretch>
                    </p:blipFill>
                    <p:spPr>
                      <a:xfrm>
                        <a:off x="4518025" y="3715616"/>
                        <a:ext cx="914400" cy="792163"/>
                      </a:xfrm>
                      <a:prstGeom prst="rect">
                        <a:avLst/>
                      </a:prstGeom>
                    </p:spPr>
                  </p:pic>
                </p:oleObj>
              </mc:Fallback>
            </mc:AlternateContent>
          </a:graphicData>
        </a:graphic>
      </p:graphicFrame>
    </p:spTree>
    <p:extLst>
      <p:ext uri="{BB962C8B-B14F-4D97-AF65-F5344CB8AC3E}">
        <p14:creationId xmlns:p14="http://schemas.microsoft.com/office/powerpoint/2010/main" val="265035203"/>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Creating a servlet in NetBeans </a:t>
            </a:r>
            <a:r>
              <a:rPr lang="en-US" dirty="0" smtClean="0"/>
              <a:t>IDE step by step</a:t>
            </a:r>
            <a:endParaRPr lang="en-US" dirty="0"/>
          </a:p>
        </p:txBody>
      </p:sp>
      <p:sp>
        <p:nvSpPr>
          <p:cNvPr id="4" name="Date Placeholder 3"/>
          <p:cNvSpPr>
            <a:spLocks noGrp="1"/>
          </p:cNvSpPr>
          <p:nvPr>
            <p:ph type="dt" sz="half" idx="10"/>
          </p:nvPr>
        </p:nvSpPr>
        <p:spPr/>
        <p:txBody>
          <a:bodyPr/>
          <a:lstStyle/>
          <a:p>
            <a:fld id="{503DAE4C-4195-4704-B7C8-93860A1CBBB7}" type="datetime1">
              <a:rPr lang="en-US" smtClean="0"/>
              <a:t>9/7/2017</a:t>
            </a:fld>
            <a:endParaRPr lang="en-US"/>
          </a:p>
        </p:txBody>
      </p:sp>
      <p:sp>
        <p:nvSpPr>
          <p:cNvPr id="5" name="Footer Placeholder 4"/>
          <p:cNvSpPr>
            <a:spLocks noGrp="1"/>
          </p:cNvSpPr>
          <p:nvPr>
            <p:ph type="ftr" sz="quarter" idx="11"/>
          </p:nvPr>
        </p:nvSpPr>
        <p:spPr/>
        <p:txBody>
          <a:bodyPr/>
          <a:lstStyle/>
          <a:p>
            <a:r>
              <a:rPr lang="en-US" smtClean="0"/>
              <a:t>Presented by MangaRao</a:t>
            </a:r>
            <a:endParaRPr lang="en-US"/>
          </a:p>
        </p:txBody>
      </p:sp>
      <p:sp>
        <p:nvSpPr>
          <p:cNvPr id="6" name="Slide Number Placeholder 5"/>
          <p:cNvSpPr>
            <a:spLocks noGrp="1"/>
          </p:cNvSpPr>
          <p:nvPr>
            <p:ph type="sldNum" sz="quarter" idx="12"/>
          </p:nvPr>
        </p:nvSpPr>
        <p:spPr/>
        <p:txBody>
          <a:bodyPr/>
          <a:lstStyle/>
          <a:p>
            <a:fld id="{35BFF406-3737-46B9-A376-2F6246C6C410}" type="slidenum">
              <a:rPr lang="en-US" smtClean="0"/>
              <a:t>87</a:t>
            </a:fld>
            <a:endParaRPr lang="en-US"/>
          </a:p>
        </p:txBody>
      </p:sp>
      <p:graphicFrame>
        <p:nvGraphicFramePr>
          <p:cNvPr id="7" name="Content Placeholder 6"/>
          <p:cNvGraphicFramePr>
            <a:graphicFrameLocks noGrp="1" noChangeAspect="1"/>
          </p:cNvGraphicFramePr>
          <p:nvPr>
            <p:ph idx="1"/>
            <p:extLst>
              <p:ext uri="{D42A27DB-BD31-4B8C-83A1-F6EECF244321}">
                <p14:modId xmlns:p14="http://schemas.microsoft.com/office/powerpoint/2010/main" val="3040039637"/>
              </p:ext>
            </p:extLst>
          </p:nvPr>
        </p:nvGraphicFramePr>
        <p:xfrm>
          <a:off x="4518025" y="3705225"/>
          <a:ext cx="914400" cy="792163"/>
        </p:xfrm>
        <a:graphic>
          <a:graphicData uri="http://schemas.openxmlformats.org/presentationml/2006/ole">
            <mc:AlternateContent xmlns:mc="http://schemas.openxmlformats.org/markup-compatibility/2006">
              <mc:Choice xmlns:v="urn:schemas-microsoft-com:vml" Requires="v">
                <p:oleObj spid="_x0000_s9302" name="Document" showAsIcon="1" r:id="rId4" imgW="914400" imgH="792360" progId="Word.Document.12">
                  <p:embed/>
                </p:oleObj>
              </mc:Choice>
              <mc:Fallback>
                <p:oleObj name="Document" showAsIcon="1" r:id="rId4" imgW="914400" imgH="792360" progId="Word.Document.12">
                  <p:embed/>
                  <p:pic>
                    <p:nvPicPr>
                      <p:cNvPr id="0" name=""/>
                      <p:cNvPicPr/>
                      <p:nvPr/>
                    </p:nvPicPr>
                    <p:blipFill>
                      <a:blip r:embed="rId5"/>
                      <a:stretch>
                        <a:fillRect/>
                      </a:stretch>
                    </p:blipFill>
                    <p:spPr>
                      <a:xfrm>
                        <a:off x="4518025" y="3705225"/>
                        <a:ext cx="914400" cy="792163"/>
                      </a:xfrm>
                      <a:prstGeom prst="rect">
                        <a:avLst/>
                      </a:prstGeom>
                    </p:spPr>
                  </p:pic>
                </p:oleObj>
              </mc:Fallback>
            </mc:AlternateContent>
          </a:graphicData>
        </a:graphic>
      </p:graphicFrame>
    </p:spTree>
    <p:extLst>
      <p:ext uri="{BB962C8B-B14F-4D97-AF65-F5344CB8AC3E}">
        <p14:creationId xmlns:p14="http://schemas.microsoft.com/office/powerpoint/2010/main" val="1758248462"/>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many ways We can create User defined servlet</a:t>
            </a:r>
          </a:p>
        </p:txBody>
      </p:sp>
      <p:graphicFrame>
        <p:nvGraphicFramePr>
          <p:cNvPr id="7" name="Content Placeholder 6"/>
          <p:cNvGraphicFramePr>
            <a:graphicFrameLocks noGrp="1"/>
          </p:cNvGraphicFramePr>
          <p:nvPr>
            <p:ph idx="1"/>
            <p:extLst/>
          </p:nvPr>
        </p:nvGraphicFramePr>
        <p:xfrm>
          <a:off x="677334" y="2160589"/>
          <a:ext cx="8596668" cy="388077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Date Placeholder 3"/>
          <p:cNvSpPr>
            <a:spLocks noGrp="1"/>
          </p:cNvSpPr>
          <p:nvPr>
            <p:ph type="dt" sz="half" idx="10"/>
          </p:nvPr>
        </p:nvSpPr>
        <p:spPr/>
        <p:txBody>
          <a:bodyPr/>
          <a:lstStyle/>
          <a:p>
            <a:fld id="{503DAE4C-4195-4704-B7C8-93860A1CBBB7}" type="datetime1">
              <a:rPr lang="en-US" smtClean="0"/>
              <a:t>9/7/2017</a:t>
            </a:fld>
            <a:endParaRPr lang="en-US"/>
          </a:p>
        </p:txBody>
      </p:sp>
      <p:sp>
        <p:nvSpPr>
          <p:cNvPr id="5" name="Footer Placeholder 4"/>
          <p:cNvSpPr>
            <a:spLocks noGrp="1"/>
          </p:cNvSpPr>
          <p:nvPr>
            <p:ph type="ftr" sz="quarter" idx="11"/>
          </p:nvPr>
        </p:nvSpPr>
        <p:spPr/>
        <p:txBody>
          <a:bodyPr/>
          <a:lstStyle/>
          <a:p>
            <a:r>
              <a:rPr lang="en-US" smtClean="0"/>
              <a:t>Presented by MangaRao</a:t>
            </a:r>
            <a:endParaRPr lang="en-US"/>
          </a:p>
        </p:txBody>
      </p:sp>
      <p:sp>
        <p:nvSpPr>
          <p:cNvPr id="6" name="Slide Number Placeholder 5"/>
          <p:cNvSpPr>
            <a:spLocks noGrp="1"/>
          </p:cNvSpPr>
          <p:nvPr>
            <p:ph type="sldNum" sz="quarter" idx="12"/>
          </p:nvPr>
        </p:nvSpPr>
        <p:spPr/>
        <p:txBody>
          <a:bodyPr/>
          <a:lstStyle/>
          <a:p>
            <a:fld id="{35BFF406-3737-46B9-A376-2F6246C6C410}" type="slidenum">
              <a:rPr lang="en-US" smtClean="0"/>
              <a:t>88</a:t>
            </a:fld>
            <a:endParaRPr lang="en-US"/>
          </a:p>
        </p:txBody>
      </p:sp>
    </p:spTree>
    <p:extLst>
      <p:ext uri="{BB962C8B-B14F-4D97-AF65-F5344CB8AC3E}">
        <p14:creationId xmlns:p14="http://schemas.microsoft.com/office/powerpoint/2010/main" val="243487054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Note</a:t>
            </a:r>
            <a:endParaRPr lang="en-US" dirty="0"/>
          </a:p>
        </p:txBody>
      </p:sp>
      <p:sp>
        <p:nvSpPr>
          <p:cNvPr id="3" name="Content Placeholder 2"/>
          <p:cNvSpPr>
            <a:spLocks noGrp="1"/>
          </p:cNvSpPr>
          <p:nvPr>
            <p:ph idx="1"/>
          </p:nvPr>
        </p:nvSpPr>
        <p:spPr/>
        <p:txBody>
          <a:bodyPr/>
          <a:lstStyle/>
          <a:p>
            <a:r>
              <a:rPr lang="en-US" dirty="0"/>
              <a:t>The mostly used approach is by extending HttpServlet because it provides http request specific method such as </a:t>
            </a:r>
            <a:r>
              <a:rPr lang="en-US" dirty="0" err="1"/>
              <a:t>doGet</a:t>
            </a:r>
            <a:r>
              <a:rPr lang="en-US" dirty="0"/>
              <a:t>(), </a:t>
            </a:r>
            <a:r>
              <a:rPr lang="en-US" dirty="0" err="1"/>
              <a:t>doPost</a:t>
            </a:r>
            <a:r>
              <a:rPr lang="en-US" dirty="0"/>
              <a:t>(), </a:t>
            </a:r>
            <a:r>
              <a:rPr lang="en-US" dirty="0" err="1"/>
              <a:t>doHead</a:t>
            </a:r>
            <a:r>
              <a:rPr lang="en-US" dirty="0"/>
              <a:t>() etc.</a:t>
            </a:r>
          </a:p>
        </p:txBody>
      </p:sp>
      <p:sp>
        <p:nvSpPr>
          <p:cNvPr id="4" name="Date Placeholder 3"/>
          <p:cNvSpPr>
            <a:spLocks noGrp="1"/>
          </p:cNvSpPr>
          <p:nvPr>
            <p:ph type="dt" sz="half" idx="10"/>
          </p:nvPr>
        </p:nvSpPr>
        <p:spPr/>
        <p:txBody>
          <a:bodyPr/>
          <a:lstStyle/>
          <a:p>
            <a:fld id="{503DAE4C-4195-4704-B7C8-93860A1CBBB7}" type="datetime1">
              <a:rPr lang="en-US" smtClean="0"/>
              <a:t>9/7/2017</a:t>
            </a:fld>
            <a:endParaRPr lang="en-US"/>
          </a:p>
        </p:txBody>
      </p:sp>
      <p:sp>
        <p:nvSpPr>
          <p:cNvPr id="5" name="Footer Placeholder 4"/>
          <p:cNvSpPr>
            <a:spLocks noGrp="1"/>
          </p:cNvSpPr>
          <p:nvPr>
            <p:ph type="ftr" sz="quarter" idx="11"/>
          </p:nvPr>
        </p:nvSpPr>
        <p:spPr/>
        <p:txBody>
          <a:bodyPr/>
          <a:lstStyle/>
          <a:p>
            <a:r>
              <a:rPr lang="en-US" smtClean="0"/>
              <a:t>Presented by MangaRao</a:t>
            </a:r>
            <a:endParaRPr lang="en-US"/>
          </a:p>
        </p:txBody>
      </p:sp>
      <p:sp>
        <p:nvSpPr>
          <p:cNvPr id="6" name="Slide Number Placeholder 5"/>
          <p:cNvSpPr>
            <a:spLocks noGrp="1"/>
          </p:cNvSpPr>
          <p:nvPr>
            <p:ph type="sldNum" sz="quarter" idx="12"/>
          </p:nvPr>
        </p:nvSpPr>
        <p:spPr/>
        <p:txBody>
          <a:bodyPr/>
          <a:lstStyle/>
          <a:p>
            <a:fld id="{35BFF406-3737-46B9-A376-2F6246C6C410}" type="slidenum">
              <a:rPr lang="en-US" smtClean="0"/>
              <a:t>89</a:t>
            </a:fld>
            <a:endParaRPr lang="en-US"/>
          </a:p>
        </p:txBody>
      </p:sp>
    </p:spTree>
    <p:extLst>
      <p:ext uri="{BB962C8B-B14F-4D97-AF65-F5344CB8AC3E}">
        <p14:creationId xmlns:p14="http://schemas.microsoft.com/office/powerpoint/2010/main" val="366680349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Web-application Flow</a:t>
            </a:r>
            <a:endParaRPr lang="en-US" dirty="0"/>
          </a:p>
        </p:txBody>
      </p:sp>
      <p:pic>
        <p:nvPicPr>
          <p:cNvPr id="7" name="Content Placeholder 6"/>
          <p:cNvPicPr>
            <a:picLocks noGrp="1" noChangeAspect="1"/>
          </p:cNvPicPr>
          <p:nvPr>
            <p:ph idx="1"/>
          </p:nvPr>
        </p:nvPicPr>
        <p:blipFill>
          <a:blip r:embed="rId2"/>
          <a:stretch>
            <a:fillRect/>
          </a:stretch>
        </p:blipFill>
        <p:spPr>
          <a:xfrm>
            <a:off x="2605993" y="3003931"/>
            <a:ext cx="4740051" cy="2194750"/>
          </a:xfrm>
          <a:prstGeom prst="rect">
            <a:avLst/>
          </a:prstGeom>
        </p:spPr>
      </p:pic>
      <p:sp>
        <p:nvSpPr>
          <p:cNvPr id="4" name="Date Placeholder 3"/>
          <p:cNvSpPr>
            <a:spLocks noGrp="1"/>
          </p:cNvSpPr>
          <p:nvPr>
            <p:ph type="dt" sz="half" idx="10"/>
          </p:nvPr>
        </p:nvSpPr>
        <p:spPr/>
        <p:txBody>
          <a:bodyPr/>
          <a:lstStyle/>
          <a:p>
            <a:fld id="{503DAE4C-4195-4704-B7C8-93860A1CBBB7}" type="datetime1">
              <a:rPr lang="en-US" smtClean="0"/>
              <a:t>9/7/2017</a:t>
            </a:fld>
            <a:endParaRPr lang="en-US"/>
          </a:p>
        </p:txBody>
      </p:sp>
      <p:sp>
        <p:nvSpPr>
          <p:cNvPr id="5" name="Footer Placeholder 4"/>
          <p:cNvSpPr>
            <a:spLocks noGrp="1"/>
          </p:cNvSpPr>
          <p:nvPr>
            <p:ph type="ftr" sz="quarter" idx="11"/>
          </p:nvPr>
        </p:nvSpPr>
        <p:spPr/>
        <p:txBody>
          <a:bodyPr/>
          <a:lstStyle/>
          <a:p>
            <a:r>
              <a:rPr lang="en-US" smtClean="0"/>
              <a:t>Presented by MangaRao</a:t>
            </a:r>
            <a:endParaRPr lang="en-US"/>
          </a:p>
        </p:txBody>
      </p:sp>
      <p:sp>
        <p:nvSpPr>
          <p:cNvPr id="6" name="Slide Number Placeholder 5"/>
          <p:cNvSpPr>
            <a:spLocks noGrp="1"/>
          </p:cNvSpPr>
          <p:nvPr>
            <p:ph type="sldNum" sz="quarter" idx="12"/>
          </p:nvPr>
        </p:nvSpPr>
        <p:spPr/>
        <p:txBody>
          <a:bodyPr/>
          <a:lstStyle/>
          <a:p>
            <a:fld id="{35BFF406-3737-46B9-A376-2F6246C6C410}" type="slidenum">
              <a:rPr lang="en-US" smtClean="0"/>
              <a:t>9</a:t>
            </a:fld>
            <a:endParaRPr lang="en-US"/>
          </a:p>
        </p:txBody>
      </p:sp>
    </p:spTree>
    <p:extLst>
      <p:ext uri="{BB962C8B-B14F-4D97-AF65-F5344CB8AC3E}">
        <p14:creationId xmlns:p14="http://schemas.microsoft.com/office/powerpoint/2010/main" val="375238806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 Servlet </a:t>
            </a:r>
            <a:r>
              <a:rPr lang="en-US" dirty="0"/>
              <a:t>Interface</a:t>
            </a:r>
            <a:br>
              <a:rPr lang="en-US" dirty="0"/>
            </a:br>
            <a:endParaRPr lang="en-US" dirty="0"/>
          </a:p>
        </p:txBody>
      </p:sp>
      <p:sp>
        <p:nvSpPr>
          <p:cNvPr id="3" name="Content Placeholder 2"/>
          <p:cNvSpPr>
            <a:spLocks noGrp="1"/>
          </p:cNvSpPr>
          <p:nvPr>
            <p:ph idx="1"/>
          </p:nvPr>
        </p:nvSpPr>
        <p:spPr/>
        <p:txBody>
          <a:bodyPr/>
          <a:lstStyle/>
          <a:p>
            <a:r>
              <a:rPr lang="en-US" b="1" dirty="0"/>
              <a:t>Servlet interface</a:t>
            </a:r>
            <a:r>
              <a:rPr lang="en-US" dirty="0"/>
              <a:t> provides common </a:t>
            </a:r>
            <a:r>
              <a:rPr lang="en-US" dirty="0" smtClean="0"/>
              <a:t>behavior to </a:t>
            </a:r>
            <a:r>
              <a:rPr lang="en-US" dirty="0"/>
              <a:t>all the servlets</a:t>
            </a:r>
            <a:r>
              <a:rPr lang="en-US" dirty="0" smtClean="0"/>
              <a:t>.</a:t>
            </a:r>
          </a:p>
          <a:p>
            <a:r>
              <a:rPr lang="en-US" dirty="0"/>
              <a:t>Servlet interface needs to be implemented for creating any servlet (either directly or indirectly). It provides 3 life cycle methods that are used to initialize the servlet, to service the requests, and to destroy the servlet and 2 non-life cycle methods</a:t>
            </a:r>
            <a:r>
              <a:rPr lang="en-US" dirty="0" smtClean="0"/>
              <a:t>.</a:t>
            </a:r>
          </a:p>
          <a:p>
            <a:endParaRPr lang="en-US" dirty="0"/>
          </a:p>
        </p:txBody>
      </p:sp>
      <p:sp>
        <p:nvSpPr>
          <p:cNvPr id="4" name="Date Placeholder 3"/>
          <p:cNvSpPr>
            <a:spLocks noGrp="1"/>
          </p:cNvSpPr>
          <p:nvPr>
            <p:ph type="dt" sz="half" idx="10"/>
          </p:nvPr>
        </p:nvSpPr>
        <p:spPr/>
        <p:txBody>
          <a:bodyPr/>
          <a:lstStyle/>
          <a:p>
            <a:fld id="{503DAE4C-4195-4704-B7C8-93860A1CBBB7}" type="datetime1">
              <a:rPr lang="en-US" smtClean="0"/>
              <a:t>9/7/2017</a:t>
            </a:fld>
            <a:endParaRPr lang="en-US"/>
          </a:p>
        </p:txBody>
      </p:sp>
      <p:sp>
        <p:nvSpPr>
          <p:cNvPr id="5" name="Footer Placeholder 4"/>
          <p:cNvSpPr>
            <a:spLocks noGrp="1"/>
          </p:cNvSpPr>
          <p:nvPr>
            <p:ph type="ftr" sz="quarter" idx="11"/>
          </p:nvPr>
        </p:nvSpPr>
        <p:spPr/>
        <p:txBody>
          <a:bodyPr/>
          <a:lstStyle/>
          <a:p>
            <a:r>
              <a:rPr lang="en-US" smtClean="0"/>
              <a:t>Presented by MangaRao</a:t>
            </a:r>
            <a:endParaRPr lang="en-US"/>
          </a:p>
        </p:txBody>
      </p:sp>
      <p:sp>
        <p:nvSpPr>
          <p:cNvPr id="6" name="Slide Number Placeholder 5"/>
          <p:cNvSpPr>
            <a:spLocks noGrp="1"/>
          </p:cNvSpPr>
          <p:nvPr>
            <p:ph type="sldNum" sz="quarter" idx="12"/>
          </p:nvPr>
        </p:nvSpPr>
        <p:spPr/>
        <p:txBody>
          <a:bodyPr/>
          <a:lstStyle/>
          <a:p>
            <a:fld id="{35BFF406-3737-46B9-A376-2F6246C6C410}" type="slidenum">
              <a:rPr lang="en-US" smtClean="0"/>
              <a:t>90</a:t>
            </a:fld>
            <a:endParaRPr lang="en-US"/>
          </a:p>
        </p:txBody>
      </p:sp>
    </p:spTree>
    <p:extLst>
      <p:ext uri="{BB962C8B-B14F-4D97-AF65-F5344CB8AC3E}">
        <p14:creationId xmlns:p14="http://schemas.microsoft.com/office/powerpoint/2010/main" val="130165110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Methods of Servlet interface</a:t>
            </a:r>
            <a:br>
              <a:rPr lang="en-US" dirty="0"/>
            </a:br>
            <a:endParaRPr lang="en-US" dirty="0"/>
          </a:p>
        </p:txBody>
      </p:sp>
      <p:sp>
        <p:nvSpPr>
          <p:cNvPr id="3" name="Content Placeholder 2"/>
          <p:cNvSpPr>
            <a:spLocks noGrp="1"/>
          </p:cNvSpPr>
          <p:nvPr>
            <p:ph idx="1"/>
          </p:nvPr>
        </p:nvSpPr>
        <p:spPr/>
        <p:txBody>
          <a:bodyPr/>
          <a:lstStyle/>
          <a:p>
            <a:r>
              <a:rPr lang="en-US" dirty="0"/>
              <a:t>The </a:t>
            </a:r>
            <a:r>
              <a:rPr lang="en-US" dirty="0" err="1"/>
              <a:t>init</a:t>
            </a:r>
            <a:r>
              <a:rPr lang="en-US" dirty="0"/>
              <a:t>, service and destroy are the life cycle methods of servlet. These are invoked by the web container</a:t>
            </a:r>
            <a:r>
              <a:rPr lang="en-US" dirty="0" smtClean="0"/>
              <a:t>.</a:t>
            </a:r>
          </a:p>
          <a:p>
            <a:endParaRPr lang="en-US" dirty="0"/>
          </a:p>
        </p:txBody>
      </p:sp>
      <p:sp>
        <p:nvSpPr>
          <p:cNvPr id="4" name="Date Placeholder 3"/>
          <p:cNvSpPr>
            <a:spLocks noGrp="1"/>
          </p:cNvSpPr>
          <p:nvPr>
            <p:ph type="dt" sz="half" idx="10"/>
          </p:nvPr>
        </p:nvSpPr>
        <p:spPr/>
        <p:txBody>
          <a:bodyPr/>
          <a:lstStyle/>
          <a:p>
            <a:fld id="{503DAE4C-4195-4704-B7C8-93860A1CBBB7}" type="datetime1">
              <a:rPr lang="en-US" smtClean="0"/>
              <a:t>9/7/2017</a:t>
            </a:fld>
            <a:endParaRPr lang="en-US"/>
          </a:p>
        </p:txBody>
      </p:sp>
      <p:sp>
        <p:nvSpPr>
          <p:cNvPr id="5" name="Footer Placeholder 4"/>
          <p:cNvSpPr>
            <a:spLocks noGrp="1"/>
          </p:cNvSpPr>
          <p:nvPr>
            <p:ph type="ftr" sz="quarter" idx="11"/>
          </p:nvPr>
        </p:nvSpPr>
        <p:spPr/>
        <p:txBody>
          <a:bodyPr/>
          <a:lstStyle/>
          <a:p>
            <a:r>
              <a:rPr lang="en-US" smtClean="0"/>
              <a:t>Presented by MangaRao</a:t>
            </a:r>
            <a:endParaRPr lang="en-US"/>
          </a:p>
        </p:txBody>
      </p:sp>
      <p:sp>
        <p:nvSpPr>
          <p:cNvPr id="6" name="Slide Number Placeholder 5"/>
          <p:cNvSpPr>
            <a:spLocks noGrp="1"/>
          </p:cNvSpPr>
          <p:nvPr>
            <p:ph type="sldNum" sz="quarter" idx="12"/>
          </p:nvPr>
        </p:nvSpPr>
        <p:spPr/>
        <p:txBody>
          <a:bodyPr/>
          <a:lstStyle/>
          <a:p>
            <a:fld id="{35BFF406-3737-46B9-A376-2F6246C6C410}" type="slidenum">
              <a:rPr lang="en-US" smtClean="0"/>
              <a:t>91</a:t>
            </a:fld>
            <a:endParaRPr lang="en-US"/>
          </a:p>
        </p:txBody>
      </p:sp>
      <p:graphicFrame>
        <p:nvGraphicFramePr>
          <p:cNvPr id="7" name="Table 6"/>
          <p:cNvGraphicFramePr>
            <a:graphicFrameLocks noGrp="1"/>
          </p:cNvGraphicFramePr>
          <p:nvPr>
            <p:extLst/>
          </p:nvPr>
        </p:nvGraphicFramePr>
        <p:xfrm>
          <a:off x="1026160" y="2988456"/>
          <a:ext cx="8128000" cy="2692400"/>
        </p:xfrm>
        <a:graphic>
          <a:graphicData uri="http://schemas.openxmlformats.org/drawingml/2006/table">
            <a:tbl>
              <a:tblPr firstRow="1" bandRow="1">
                <a:tableStyleId>{5C22544A-7EE6-4342-B048-85BDC9FD1C3A}</a:tableStyleId>
              </a:tblPr>
              <a:tblGrid>
                <a:gridCol w="4064000"/>
                <a:gridCol w="4064000"/>
              </a:tblGrid>
              <a:tr h="370840">
                <a:tc>
                  <a:txBody>
                    <a:bodyPr/>
                    <a:lstStyle/>
                    <a:p>
                      <a:pPr algn="l" fontAlgn="t"/>
                      <a:r>
                        <a:rPr lang="en-US" sz="1200">
                          <a:solidFill>
                            <a:srgbClr val="000000"/>
                          </a:solidFill>
                          <a:effectLst/>
                          <a:latin typeface="times new roman" panose="02020603050405020304" pitchFamily="18" charset="0"/>
                        </a:rPr>
                        <a:t>Method</a:t>
                      </a:r>
                    </a:p>
                  </a:txBody>
                  <a:tcPr marL="38100" marR="38100" marT="38100" marB="38100"/>
                </a:tc>
                <a:tc>
                  <a:txBody>
                    <a:bodyPr/>
                    <a:lstStyle/>
                    <a:p>
                      <a:pPr algn="l" fontAlgn="t"/>
                      <a:r>
                        <a:rPr lang="en-US" sz="1200">
                          <a:solidFill>
                            <a:srgbClr val="000000"/>
                          </a:solidFill>
                          <a:effectLst/>
                          <a:latin typeface="times new roman" panose="02020603050405020304" pitchFamily="18" charset="0"/>
                        </a:rPr>
                        <a:t>Description</a:t>
                      </a:r>
                    </a:p>
                  </a:txBody>
                  <a:tcPr marL="38100" marR="38100" marT="38100" marB="38100"/>
                </a:tc>
              </a:tr>
              <a:tr h="370840">
                <a:tc>
                  <a:txBody>
                    <a:bodyPr/>
                    <a:lstStyle/>
                    <a:p>
                      <a:pPr fontAlgn="t"/>
                      <a:r>
                        <a:rPr lang="en-US" sz="1200" b="1" i="0" dirty="0">
                          <a:solidFill>
                            <a:srgbClr val="000000"/>
                          </a:solidFill>
                          <a:effectLst/>
                          <a:latin typeface="verdana" panose="020B0604030504040204" pitchFamily="34" charset="0"/>
                        </a:rPr>
                        <a:t>public void </a:t>
                      </a:r>
                      <a:r>
                        <a:rPr lang="en-US" sz="1200" b="1" i="0" dirty="0" err="1">
                          <a:solidFill>
                            <a:srgbClr val="000000"/>
                          </a:solidFill>
                          <a:effectLst/>
                          <a:latin typeface="verdana" panose="020B0604030504040204" pitchFamily="34" charset="0"/>
                        </a:rPr>
                        <a:t>init</a:t>
                      </a:r>
                      <a:r>
                        <a:rPr lang="en-US" sz="1200" b="1" i="0" dirty="0">
                          <a:solidFill>
                            <a:srgbClr val="000000"/>
                          </a:solidFill>
                          <a:effectLst/>
                          <a:latin typeface="verdana" panose="020B0604030504040204" pitchFamily="34" charset="0"/>
                        </a:rPr>
                        <a:t>(</a:t>
                      </a:r>
                      <a:r>
                        <a:rPr lang="en-US" sz="1200" b="1" i="0" dirty="0" err="1">
                          <a:solidFill>
                            <a:srgbClr val="000000"/>
                          </a:solidFill>
                          <a:effectLst/>
                          <a:latin typeface="verdana" panose="020B0604030504040204" pitchFamily="34" charset="0"/>
                        </a:rPr>
                        <a:t>ServletConfig</a:t>
                      </a:r>
                      <a:r>
                        <a:rPr lang="en-US" sz="1200" b="1" i="0" dirty="0">
                          <a:solidFill>
                            <a:srgbClr val="000000"/>
                          </a:solidFill>
                          <a:effectLst/>
                          <a:latin typeface="verdana" panose="020B0604030504040204" pitchFamily="34" charset="0"/>
                        </a:rPr>
                        <a:t> </a:t>
                      </a:r>
                      <a:r>
                        <a:rPr lang="en-US" sz="1200" b="1" i="0" dirty="0" err="1">
                          <a:solidFill>
                            <a:srgbClr val="000000"/>
                          </a:solidFill>
                          <a:effectLst/>
                          <a:latin typeface="verdana" panose="020B0604030504040204" pitchFamily="34" charset="0"/>
                        </a:rPr>
                        <a:t>config</a:t>
                      </a:r>
                      <a:r>
                        <a:rPr lang="en-US" sz="1200" b="1" i="0" dirty="0">
                          <a:solidFill>
                            <a:srgbClr val="000000"/>
                          </a:solidFill>
                          <a:effectLst/>
                          <a:latin typeface="verdana" panose="020B0604030504040204" pitchFamily="34" charset="0"/>
                        </a:rPr>
                        <a:t>)</a:t>
                      </a:r>
                      <a:endParaRPr lang="en-US" sz="1200" b="0" i="0" dirty="0">
                        <a:solidFill>
                          <a:srgbClr val="000000"/>
                        </a:solidFill>
                        <a:effectLst/>
                        <a:latin typeface="verdana" panose="020B0604030504040204" pitchFamily="34" charset="0"/>
                      </a:endParaRPr>
                    </a:p>
                  </a:txBody>
                  <a:tcPr marL="38100" marR="38100" marT="38100" marB="38100"/>
                </a:tc>
                <a:tc>
                  <a:txBody>
                    <a:bodyPr/>
                    <a:lstStyle/>
                    <a:p>
                      <a:pPr fontAlgn="t"/>
                      <a:r>
                        <a:rPr lang="en-US" sz="1200" b="0" i="0">
                          <a:solidFill>
                            <a:srgbClr val="000000"/>
                          </a:solidFill>
                          <a:effectLst/>
                          <a:latin typeface="verdana" panose="020B0604030504040204" pitchFamily="34" charset="0"/>
                        </a:rPr>
                        <a:t>initializes the servlet. It is the life cycle method of servlet and invoked by the web container only once.</a:t>
                      </a:r>
                    </a:p>
                  </a:txBody>
                  <a:tcPr marL="38100" marR="38100" marT="38100" marB="38100"/>
                </a:tc>
              </a:tr>
              <a:tr h="370840">
                <a:tc>
                  <a:txBody>
                    <a:bodyPr/>
                    <a:lstStyle/>
                    <a:p>
                      <a:pPr fontAlgn="t"/>
                      <a:r>
                        <a:rPr lang="fr-FR" sz="1200" b="1" i="0">
                          <a:solidFill>
                            <a:srgbClr val="000000"/>
                          </a:solidFill>
                          <a:effectLst/>
                          <a:latin typeface="verdana" panose="020B0604030504040204" pitchFamily="34" charset="0"/>
                        </a:rPr>
                        <a:t>public void service(ServletRequest request,ServletResponse response)</a:t>
                      </a:r>
                      <a:endParaRPr lang="fr-FR" sz="1200" b="0" i="0">
                        <a:solidFill>
                          <a:srgbClr val="000000"/>
                        </a:solidFill>
                        <a:effectLst/>
                        <a:latin typeface="verdana" panose="020B0604030504040204" pitchFamily="34" charset="0"/>
                      </a:endParaRPr>
                    </a:p>
                  </a:txBody>
                  <a:tcPr marL="38100" marR="38100" marT="38100" marB="38100"/>
                </a:tc>
                <a:tc>
                  <a:txBody>
                    <a:bodyPr/>
                    <a:lstStyle/>
                    <a:p>
                      <a:pPr fontAlgn="t"/>
                      <a:r>
                        <a:rPr lang="en-US" sz="1200" b="0" i="0">
                          <a:solidFill>
                            <a:srgbClr val="000000"/>
                          </a:solidFill>
                          <a:effectLst/>
                          <a:latin typeface="verdana" panose="020B0604030504040204" pitchFamily="34" charset="0"/>
                        </a:rPr>
                        <a:t>provides response for the incoming request. It is invoked at each request by the web container.</a:t>
                      </a:r>
                    </a:p>
                  </a:txBody>
                  <a:tcPr marL="38100" marR="38100" marT="38100" marB="38100"/>
                </a:tc>
              </a:tr>
              <a:tr h="370840">
                <a:tc>
                  <a:txBody>
                    <a:bodyPr/>
                    <a:lstStyle/>
                    <a:p>
                      <a:pPr fontAlgn="t"/>
                      <a:r>
                        <a:rPr lang="en-US" sz="1200" b="1" i="0">
                          <a:solidFill>
                            <a:srgbClr val="000000"/>
                          </a:solidFill>
                          <a:effectLst/>
                          <a:latin typeface="verdana" panose="020B0604030504040204" pitchFamily="34" charset="0"/>
                        </a:rPr>
                        <a:t>public void destroy()</a:t>
                      </a:r>
                      <a:endParaRPr lang="en-US" sz="1200" b="0" i="0">
                        <a:solidFill>
                          <a:srgbClr val="000000"/>
                        </a:solidFill>
                        <a:effectLst/>
                        <a:latin typeface="verdana" panose="020B0604030504040204" pitchFamily="34" charset="0"/>
                      </a:endParaRPr>
                    </a:p>
                  </a:txBody>
                  <a:tcPr marL="38100" marR="38100" marT="38100" marB="38100"/>
                </a:tc>
                <a:tc>
                  <a:txBody>
                    <a:bodyPr/>
                    <a:lstStyle/>
                    <a:p>
                      <a:pPr fontAlgn="t"/>
                      <a:r>
                        <a:rPr lang="en-US" sz="1200" b="0" i="0">
                          <a:solidFill>
                            <a:srgbClr val="000000"/>
                          </a:solidFill>
                          <a:effectLst/>
                          <a:latin typeface="verdana" panose="020B0604030504040204" pitchFamily="34" charset="0"/>
                        </a:rPr>
                        <a:t>is invoked only once and indicates that servlet is being destroyed.</a:t>
                      </a:r>
                    </a:p>
                  </a:txBody>
                  <a:tcPr marL="38100" marR="38100" marT="38100" marB="38100"/>
                </a:tc>
              </a:tr>
              <a:tr h="370840">
                <a:tc>
                  <a:txBody>
                    <a:bodyPr/>
                    <a:lstStyle/>
                    <a:p>
                      <a:pPr fontAlgn="t"/>
                      <a:r>
                        <a:rPr lang="en-US" sz="1200" b="1" i="0" dirty="0">
                          <a:solidFill>
                            <a:srgbClr val="000000"/>
                          </a:solidFill>
                          <a:effectLst/>
                          <a:latin typeface="verdana" panose="020B0604030504040204" pitchFamily="34" charset="0"/>
                        </a:rPr>
                        <a:t>public ServletConfig </a:t>
                      </a:r>
                      <a:r>
                        <a:rPr lang="en-US" sz="1200" b="1" i="0" dirty="0" err="1">
                          <a:solidFill>
                            <a:srgbClr val="000000"/>
                          </a:solidFill>
                          <a:effectLst/>
                          <a:latin typeface="verdana" panose="020B0604030504040204" pitchFamily="34" charset="0"/>
                        </a:rPr>
                        <a:t>getServletConfig</a:t>
                      </a:r>
                      <a:r>
                        <a:rPr lang="en-US" sz="1200" b="1" i="0" dirty="0">
                          <a:solidFill>
                            <a:srgbClr val="000000"/>
                          </a:solidFill>
                          <a:effectLst/>
                          <a:latin typeface="verdana" panose="020B0604030504040204" pitchFamily="34" charset="0"/>
                        </a:rPr>
                        <a:t>()</a:t>
                      </a:r>
                      <a:endParaRPr lang="en-US" sz="1200" b="0" i="0" dirty="0">
                        <a:solidFill>
                          <a:srgbClr val="000000"/>
                        </a:solidFill>
                        <a:effectLst/>
                        <a:latin typeface="verdana" panose="020B0604030504040204" pitchFamily="34" charset="0"/>
                      </a:endParaRPr>
                    </a:p>
                  </a:txBody>
                  <a:tcPr marL="38100" marR="38100" marT="38100" marB="38100"/>
                </a:tc>
                <a:tc>
                  <a:txBody>
                    <a:bodyPr/>
                    <a:lstStyle/>
                    <a:p>
                      <a:pPr fontAlgn="t"/>
                      <a:r>
                        <a:rPr lang="en-US" sz="1200" b="0" i="0" dirty="0">
                          <a:solidFill>
                            <a:srgbClr val="000000"/>
                          </a:solidFill>
                          <a:effectLst/>
                          <a:latin typeface="verdana" panose="020B0604030504040204" pitchFamily="34" charset="0"/>
                        </a:rPr>
                        <a:t>returns the object of ServletConfig.</a:t>
                      </a:r>
                    </a:p>
                  </a:txBody>
                  <a:tcPr marL="38100" marR="38100" marT="38100" marB="38100"/>
                </a:tc>
              </a:tr>
              <a:tr h="370840">
                <a:tc>
                  <a:txBody>
                    <a:bodyPr/>
                    <a:lstStyle/>
                    <a:p>
                      <a:pPr fontAlgn="t"/>
                      <a:r>
                        <a:rPr lang="en-US" sz="1200" b="1" i="0">
                          <a:solidFill>
                            <a:srgbClr val="000000"/>
                          </a:solidFill>
                          <a:effectLst/>
                          <a:latin typeface="verdana" panose="020B0604030504040204" pitchFamily="34" charset="0"/>
                        </a:rPr>
                        <a:t>public String getServletInfo()</a:t>
                      </a:r>
                      <a:endParaRPr lang="en-US" sz="1200" b="0" i="0">
                        <a:solidFill>
                          <a:srgbClr val="000000"/>
                        </a:solidFill>
                        <a:effectLst/>
                        <a:latin typeface="verdana" panose="020B0604030504040204" pitchFamily="34" charset="0"/>
                      </a:endParaRPr>
                    </a:p>
                  </a:txBody>
                  <a:tcPr marL="38100" marR="38100" marT="38100" marB="38100"/>
                </a:tc>
                <a:tc>
                  <a:txBody>
                    <a:bodyPr/>
                    <a:lstStyle/>
                    <a:p>
                      <a:pPr fontAlgn="t"/>
                      <a:r>
                        <a:rPr lang="en-US" sz="1200" b="0" i="0" dirty="0">
                          <a:solidFill>
                            <a:srgbClr val="000000"/>
                          </a:solidFill>
                          <a:effectLst/>
                          <a:latin typeface="verdana" panose="020B0604030504040204" pitchFamily="34" charset="0"/>
                        </a:rPr>
                        <a:t>returns information about servlet such as writer, copyright, version etc.</a:t>
                      </a:r>
                    </a:p>
                  </a:txBody>
                  <a:tcPr marL="38100" marR="38100" marT="38100" marB="38100"/>
                </a:tc>
              </a:tr>
            </a:tbl>
          </a:graphicData>
        </a:graphic>
      </p:graphicFrame>
    </p:spTree>
    <p:extLst>
      <p:ext uri="{BB962C8B-B14F-4D97-AF65-F5344CB8AC3E}">
        <p14:creationId xmlns:p14="http://schemas.microsoft.com/office/powerpoint/2010/main" val="131693505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1.Create a Servlet by implementing Servlet Interface</a:t>
            </a:r>
            <a:endParaRPr lang="en-US" dirty="0"/>
          </a:p>
        </p:txBody>
      </p:sp>
      <p:sp>
        <p:nvSpPr>
          <p:cNvPr id="7" name="Subtitle 6"/>
          <p:cNvSpPr>
            <a:spLocks noGrp="1"/>
          </p:cNvSpPr>
          <p:nvPr>
            <p:ph type="subTitle" idx="1"/>
          </p:nvPr>
        </p:nvSpPr>
        <p:spPr/>
        <p:txBody>
          <a:bodyPr/>
          <a:lstStyle/>
          <a:p>
            <a:r>
              <a:rPr lang="en-US" dirty="0" smtClean="0"/>
              <a:t> </a:t>
            </a:r>
            <a:endParaRPr lang="en-US" dirty="0"/>
          </a:p>
        </p:txBody>
      </p:sp>
      <p:sp>
        <p:nvSpPr>
          <p:cNvPr id="4" name="Date Placeholder 3"/>
          <p:cNvSpPr>
            <a:spLocks noGrp="1"/>
          </p:cNvSpPr>
          <p:nvPr>
            <p:ph type="dt" sz="half" idx="10"/>
          </p:nvPr>
        </p:nvSpPr>
        <p:spPr/>
        <p:txBody>
          <a:bodyPr/>
          <a:lstStyle/>
          <a:p>
            <a:fld id="{503DAE4C-4195-4704-B7C8-93860A1CBBB7}" type="datetime1">
              <a:rPr lang="en-US" smtClean="0"/>
              <a:t>9/7/2017</a:t>
            </a:fld>
            <a:endParaRPr lang="en-US"/>
          </a:p>
        </p:txBody>
      </p:sp>
      <p:sp>
        <p:nvSpPr>
          <p:cNvPr id="5" name="Footer Placeholder 4"/>
          <p:cNvSpPr>
            <a:spLocks noGrp="1"/>
          </p:cNvSpPr>
          <p:nvPr>
            <p:ph type="ftr" sz="quarter" idx="11"/>
          </p:nvPr>
        </p:nvSpPr>
        <p:spPr/>
        <p:txBody>
          <a:bodyPr/>
          <a:lstStyle/>
          <a:p>
            <a:r>
              <a:rPr lang="en-US" smtClean="0"/>
              <a:t>Presented by MangaRao</a:t>
            </a:r>
            <a:endParaRPr lang="en-US"/>
          </a:p>
        </p:txBody>
      </p:sp>
      <p:sp>
        <p:nvSpPr>
          <p:cNvPr id="6" name="Slide Number Placeholder 5"/>
          <p:cNvSpPr>
            <a:spLocks noGrp="1"/>
          </p:cNvSpPr>
          <p:nvPr>
            <p:ph type="sldNum" sz="quarter" idx="12"/>
          </p:nvPr>
        </p:nvSpPr>
        <p:spPr/>
        <p:txBody>
          <a:bodyPr/>
          <a:lstStyle/>
          <a:p>
            <a:fld id="{35BFF406-3737-46B9-A376-2F6246C6C410}" type="slidenum">
              <a:rPr lang="en-US" smtClean="0"/>
              <a:t>92</a:t>
            </a:fld>
            <a:endParaRPr lang="en-US"/>
          </a:p>
        </p:txBody>
      </p:sp>
    </p:spTree>
    <p:extLst>
      <p:ext uri="{BB962C8B-B14F-4D97-AF65-F5344CB8AC3E}">
        <p14:creationId xmlns:p14="http://schemas.microsoft.com/office/powerpoint/2010/main" val="434018378"/>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77334" y="0"/>
            <a:ext cx="11387666" cy="6858000"/>
          </a:xfrm>
        </p:spPr>
        <p:txBody>
          <a:bodyPr>
            <a:normAutofit fontScale="92500" lnSpcReduction="20000"/>
          </a:bodyPr>
          <a:lstStyle/>
          <a:p>
            <a:r>
              <a:rPr lang="en-US" dirty="0" smtClean="0"/>
              <a:t>public </a:t>
            </a:r>
            <a:r>
              <a:rPr lang="en-US" dirty="0"/>
              <a:t>class First implements Servlet{</a:t>
            </a:r>
          </a:p>
          <a:p>
            <a:r>
              <a:rPr lang="en-US" dirty="0"/>
              <a:t>ServletConfig config=null;</a:t>
            </a:r>
          </a:p>
          <a:p>
            <a:endParaRPr lang="en-US" dirty="0"/>
          </a:p>
          <a:p>
            <a:r>
              <a:rPr lang="en-US" dirty="0"/>
              <a:t>public void init(ServletConfig config){</a:t>
            </a:r>
          </a:p>
          <a:p>
            <a:r>
              <a:rPr lang="en-US" dirty="0" err="1"/>
              <a:t>this.config</a:t>
            </a:r>
            <a:r>
              <a:rPr lang="en-US" dirty="0"/>
              <a:t>=config;</a:t>
            </a:r>
          </a:p>
          <a:p>
            <a:r>
              <a:rPr lang="en-US" dirty="0" err="1"/>
              <a:t>System.out.println</a:t>
            </a:r>
            <a:r>
              <a:rPr lang="en-US" dirty="0"/>
              <a:t>("servlet is initialized");</a:t>
            </a:r>
          </a:p>
          <a:p>
            <a:r>
              <a:rPr lang="en-US" dirty="0"/>
              <a:t>}</a:t>
            </a:r>
          </a:p>
          <a:p>
            <a:endParaRPr lang="en-US" dirty="0"/>
          </a:p>
          <a:p>
            <a:r>
              <a:rPr lang="en-US" dirty="0"/>
              <a:t>public void service(ServletRequest </a:t>
            </a:r>
            <a:r>
              <a:rPr lang="en-US" dirty="0" err="1"/>
              <a:t>req,ServletResponse</a:t>
            </a:r>
            <a:r>
              <a:rPr lang="en-US" dirty="0"/>
              <a:t> res)</a:t>
            </a:r>
          </a:p>
          <a:p>
            <a:r>
              <a:rPr lang="en-US" dirty="0"/>
              <a:t>throws </a:t>
            </a:r>
            <a:r>
              <a:rPr lang="en-US" dirty="0" err="1"/>
              <a:t>IOException,ServletException</a:t>
            </a:r>
            <a:r>
              <a:rPr lang="en-US" dirty="0" smtClean="0"/>
              <a:t>{</a:t>
            </a:r>
            <a:endParaRPr lang="en-US" dirty="0"/>
          </a:p>
          <a:p>
            <a:r>
              <a:rPr lang="en-US" dirty="0" err="1"/>
              <a:t>res.setContentType</a:t>
            </a:r>
            <a:r>
              <a:rPr lang="en-US" dirty="0"/>
              <a:t>("text/html</a:t>
            </a:r>
            <a:r>
              <a:rPr lang="en-US" dirty="0" smtClean="0"/>
              <a:t>");</a:t>
            </a:r>
            <a:endParaRPr lang="en-US" dirty="0"/>
          </a:p>
          <a:p>
            <a:r>
              <a:rPr lang="en-US" dirty="0"/>
              <a:t>PrintWriter out=</a:t>
            </a:r>
            <a:r>
              <a:rPr lang="en-US" dirty="0" err="1"/>
              <a:t>res.getWriter</a:t>
            </a:r>
            <a:r>
              <a:rPr lang="en-US" dirty="0"/>
              <a:t>();</a:t>
            </a:r>
          </a:p>
          <a:p>
            <a:r>
              <a:rPr lang="en-US" dirty="0"/>
              <a:t>out.print("&lt;html&gt;&lt;body&gt;");</a:t>
            </a:r>
          </a:p>
          <a:p>
            <a:r>
              <a:rPr lang="en-US" dirty="0"/>
              <a:t>out.print("&lt;b&gt;hello simple servlet&lt;/b&gt;");</a:t>
            </a:r>
          </a:p>
          <a:p>
            <a:r>
              <a:rPr lang="en-US" dirty="0"/>
              <a:t>out.print("&lt;/body&gt;&lt;/html&gt;");</a:t>
            </a:r>
          </a:p>
          <a:p>
            <a:r>
              <a:rPr lang="en-US" dirty="0" smtClean="0"/>
              <a:t>}</a:t>
            </a:r>
            <a:endParaRPr lang="en-US" dirty="0"/>
          </a:p>
          <a:p>
            <a:r>
              <a:rPr lang="en-US" dirty="0"/>
              <a:t>public void destroy(){</a:t>
            </a:r>
            <a:r>
              <a:rPr lang="en-US" dirty="0" err="1"/>
              <a:t>System.out.println</a:t>
            </a:r>
            <a:r>
              <a:rPr lang="en-US" dirty="0"/>
              <a:t>("servlet is destroyed");}</a:t>
            </a:r>
          </a:p>
          <a:p>
            <a:r>
              <a:rPr lang="en-US" dirty="0"/>
              <a:t>public ServletConfig </a:t>
            </a:r>
            <a:r>
              <a:rPr lang="en-US" dirty="0" err="1"/>
              <a:t>getServletConfig</a:t>
            </a:r>
            <a:r>
              <a:rPr lang="en-US" dirty="0"/>
              <a:t>(){return config;}</a:t>
            </a:r>
          </a:p>
          <a:p>
            <a:r>
              <a:rPr lang="en-US" dirty="0"/>
              <a:t>public String getServletInfo(){return "copyright 2007-1010";}</a:t>
            </a:r>
          </a:p>
          <a:p>
            <a:r>
              <a:rPr lang="en-US" dirty="0" smtClean="0"/>
              <a:t>}</a:t>
            </a:r>
            <a:endParaRPr lang="en-US" dirty="0"/>
          </a:p>
        </p:txBody>
      </p:sp>
      <p:sp>
        <p:nvSpPr>
          <p:cNvPr id="4" name="Date Placeholder 3"/>
          <p:cNvSpPr>
            <a:spLocks noGrp="1"/>
          </p:cNvSpPr>
          <p:nvPr>
            <p:ph type="dt" sz="half" idx="10"/>
          </p:nvPr>
        </p:nvSpPr>
        <p:spPr/>
        <p:txBody>
          <a:bodyPr/>
          <a:lstStyle/>
          <a:p>
            <a:fld id="{503DAE4C-4195-4704-B7C8-93860A1CBBB7}" type="datetime1">
              <a:rPr lang="en-US" smtClean="0"/>
              <a:t>9/7/2017</a:t>
            </a:fld>
            <a:endParaRPr lang="en-US"/>
          </a:p>
        </p:txBody>
      </p:sp>
      <p:sp>
        <p:nvSpPr>
          <p:cNvPr id="5" name="Footer Placeholder 4"/>
          <p:cNvSpPr>
            <a:spLocks noGrp="1"/>
          </p:cNvSpPr>
          <p:nvPr>
            <p:ph type="ftr" sz="quarter" idx="11"/>
          </p:nvPr>
        </p:nvSpPr>
        <p:spPr/>
        <p:txBody>
          <a:bodyPr/>
          <a:lstStyle/>
          <a:p>
            <a:r>
              <a:rPr lang="en-US" smtClean="0"/>
              <a:t>Presented by MangaRao</a:t>
            </a:r>
            <a:endParaRPr lang="en-US"/>
          </a:p>
        </p:txBody>
      </p:sp>
      <p:sp>
        <p:nvSpPr>
          <p:cNvPr id="6" name="Slide Number Placeholder 5"/>
          <p:cNvSpPr>
            <a:spLocks noGrp="1"/>
          </p:cNvSpPr>
          <p:nvPr>
            <p:ph type="sldNum" sz="quarter" idx="12"/>
          </p:nvPr>
        </p:nvSpPr>
        <p:spPr/>
        <p:txBody>
          <a:bodyPr/>
          <a:lstStyle/>
          <a:p>
            <a:fld id="{35BFF406-3737-46B9-A376-2F6246C6C410}" type="slidenum">
              <a:rPr lang="en-US" smtClean="0"/>
              <a:t>93</a:t>
            </a:fld>
            <a:endParaRPr lang="en-US"/>
          </a:p>
        </p:txBody>
      </p:sp>
    </p:spTree>
    <p:extLst>
      <p:ext uri="{BB962C8B-B14F-4D97-AF65-F5344CB8AC3E}">
        <p14:creationId xmlns:p14="http://schemas.microsoft.com/office/powerpoint/2010/main" val="2175870920"/>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Drawback</a:t>
            </a:r>
            <a:endParaRPr lang="en-US" dirty="0"/>
          </a:p>
        </p:txBody>
      </p:sp>
      <p:sp>
        <p:nvSpPr>
          <p:cNvPr id="3" name="Content Placeholder 2"/>
          <p:cNvSpPr>
            <a:spLocks noGrp="1"/>
          </p:cNvSpPr>
          <p:nvPr>
            <p:ph idx="1"/>
          </p:nvPr>
        </p:nvSpPr>
        <p:spPr/>
        <p:txBody>
          <a:bodyPr/>
          <a:lstStyle/>
          <a:p>
            <a:r>
              <a:rPr lang="en-US" dirty="0" smtClean="0"/>
              <a:t>We should provide implementation to the all the methods of Servlet Interface</a:t>
            </a:r>
            <a:endParaRPr lang="en-US" dirty="0"/>
          </a:p>
        </p:txBody>
      </p:sp>
      <p:sp>
        <p:nvSpPr>
          <p:cNvPr id="4" name="Date Placeholder 3"/>
          <p:cNvSpPr>
            <a:spLocks noGrp="1"/>
          </p:cNvSpPr>
          <p:nvPr>
            <p:ph type="dt" sz="half" idx="10"/>
          </p:nvPr>
        </p:nvSpPr>
        <p:spPr/>
        <p:txBody>
          <a:bodyPr/>
          <a:lstStyle/>
          <a:p>
            <a:fld id="{503DAE4C-4195-4704-B7C8-93860A1CBBB7}" type="datetime1">
              <a:rPr lang="en-US" smtClean="0"/>
              <a:t>9/7/2017</a:t>
            </a:fld>
            <a:endParaRPr lang="en-US"/>
          </a:p>
        </p:txBody>
      </p:sp>
      <p:sp>
        <p:nvSpPr>
          <p:cNvPr id="5" name="Footer Placeholder 4"/>
          <p:cNvSpPr>
            <a:spLocks noGrp="1"/>
          </p:cNvSpPr>
          <p:nvPr>
            <p:ph type="ftr" sz="quarter" idx="11"/>
          </p:nvPr>
        </p:nvSpPr>
        <p:spPr/>
        <p:txBody>
          <a:bodyPr/>
          <a:lstStyle/>
          <a:p>
            <a:r>
              <a:rPr lang="en-US" smtClean="0"/>
              <a:t>Presented by MangaRao</a:t>
            </a:r>
            <a:endParaRPr lang="en-US"/>
          </a:p>
        </p:txBody>
      </p:sp>
      <p:sp>
        <p:nvSpPr>
          <p:cNvPr id="6" name="Slide Number Placeholder 5"/>
          <p:cNvSpPr>
            <a:spLocks noGrp="1"/>
          </p:cNvSpPr>
          <p:nvPr>
            <p:ph type="sldNum" sz="quarter" idx="12"/>
          </p:nvPr>
        </p:nvSpPr>
        <p:spPr/>
        <p:txBody>
          <a:bodyPr/>
          <a:lstStyle/>
          <a:p>
            <a:fld id="{35BFF406-3737-46B9-A376-2F6246C6C410}" type="slidenum">
              <a:rPr lang="en-US" smtClean="0"/>
              <a:t>94</a:t>
            </a:fld>
            <a:endParaRPr lang="en-US"/>
          </a:p>
        </p:txBody>
      </p:sp>
    </p:spTree>
    <p:extLst>
      <p:ext uri="{BB962C8B-B14F-4D97-AF65-F5344CB8AC3E}">
        <p14:creationId xmlns:p14="http://schemas.microsoft.com/office/powerpoint/2010/main" val="138690930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solidFill>
                  <a:srgbClr val="FF0000"/>
                </a:solidFill>
              </a:rPr>
              <a:t>***</a:t>
            </a:r>
            <a:r>
              <a:rPr lang="en-US" b="1" dirty="0" smtClean="0"/>
              <a:t>Can </a:t>
            </a:r>
            <a:r>
              <a:rPr lang="en-US" b="1" dirty="0"/>
              <a:t>we call destroy() method inside the </a:t>
            </a:r>
            <a:r>
              <a:rPr lang="en-US" b="1" dirty="0" err="1"/>
              <a:t>init</a:t>
            </a:r>
            <a:r>
              <a:rPr lang="en-US" b="1" dirty="0"/>
              <a:t>() method is yes what will happen? </a:t>
            </a:r>
            <a:endParaRPr lang="en-US" dirty="0"/>
          </a:p>
        </p:txBody>
      </p:sp>
      <p:sp>
        <p:nvSpPr>
          <p:cNvPr id="3" name="Content Placeholder 2"/>
          <p:cNvSpPr>
            <a:spLocks noGrp="1"/>
          </p:cNvSpPr>
          <p:nvPr>
            <p:ph idx="1"/>
          </p:nvPr>
        </p:nvSpPr>
        <p:spPr/>
        <p:txBody>
          <a:bodyPr/>
          <a:lstStyle/>
          <a:p>
            <a:pPr marL="0" indent="0">
              <a:buNone/>
            </a:pPr>
            <a:r>
              <a:rPr lang="en-US" dirty="0"/>
              <a:t>Yes we can call like this but  if we have not overridden this method container will call the default method and nothing will </a:t>
            </a:r>
            <a:r>
              <a:rPr lang="en-US" dirty="0" err="1"/>
              <a:t>happen.after</a:t>
            </a:r>
            <a:r>
              <a:rPr lang="en-US" dirty="0"/>
              <a:t> calling this if any we have overridden the method then the code written inside is executed.</a:t>
            </a:r>
            <a:br>
              <a:rPr lang="en-US" dirty="0"/>
            </a:br>
            <a:r>
              <a:rPr lang="en-US" dirty="0"/>
              <a:t/>
            </a:r>
            <a:br>
              <a:rPr lang="en-US" dirty="0"/>
            </a:br>
            <a:endParaRPr lang="en-US" dirty="0"/>
          </a:p>
        </p:txBody>
      </p:sp>
      <p:sp>
        <p:nvSpPr>
          <p:cNvPr id="4" name="Date Placeholder 3"/>
          <p:cNvSpPr>
            <a:spLocks noGrp="1"/>
          </p:cNvSpPr>
          <p:nvPr>
            <p:ph type="dt" sz="half" idx="10"/>
          </p:nvPr>
        </p:nvSpPr>
        <p:spPr/>
        <p:txBody>
          <a:bodyPr/>
          <a:lstStyle/>
          <a:p>
            <a:fld id="{503DAE4C-4195-4704-B7C8-93860A1CBBB7}" type="datetime1">
              <a:rPr lang="en-US" smtClean="0"/>
              <a:t>9/7/2017</a:t>
            </a:fld>
            <a:endParaRPr lang="en-US"/>
          </a:p>
        </p:txBody>
      </p:sp>
      <p:sp>
        <p:nvSpPr>
          <p:cNvPr id="5" name="Footer Placeholder 4"/>
          <p:cNvSpPr>
            <a:spLocks noGrp="1"/>
          </p:cNvSpPr>
          <p:nvPr>
            <p:ph type="ftr" sz="quarter" idx="11"/>
          </p:nvPr>
        </p:nvSpPr>
        <p:spPr/>
        <p:txBody>
          <a:bodyPr/>
          <a:lstStyle/>
          <a:p>
            <a:r>
              <a:rPr lang="en-US" smtClean="0"/>
              <a:t>Presented by MangaRao</a:t>
            </a:r>
            <a:endParaRPr lang="en-US"/>
          </a:p>
        </p:txBody>
      </p:sp>
      <p:sp>
        <p:nvSpPr>
          <p:cNvPr id="6" name="Slide Number Placeholder 5"/>
          <p:cNvSpPr>
            <a:spLocks noGrp="1"/>
          </p:cNvSpPr>
          <p:nvPr>
            <p:ph type="sldNum" sz="quarter" idx="12"/>
          </p:nvPr>
        </p:nvSpPr>
        <p:spPr/>
        <p:txBody>
          <a:bodyPr/>
          <a:lstStyle/>
          <a:p>
            <a:fld id="{35BFF406-3737-46B9-A376-2F6246C6C410}" type="slidenum">
              <a:rPr lang="en-US" smtClean="0"/>
              <a:t>95</a:t>
            </a:fld>
            <a:endParaRPr lang="en-US"/>
          </a:p>
        </p:txBody>
      </p:sp>
    </p:spTree>
    <p:extLst>
      <p:ext uri="{BB962C8B-B14F-4D97-AF65-F5344CB8AC3E}">
        <p14:creationId xmlns:p14="http://schemas.microsoft.com/office/powerpoint/2010/main" val="292566819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p:txBody>
          <a:bodyPr/>
          <a:lstStyle/>
          <a:p>
            <a:r>
              <a:rPr lang="en-US"/>
              <a:t>GenericServlet class</a:t>
            </a:r>
          </a:p>
        </p:txBody>
      </p:sp>
      <p:sp>
        <p:nvSpPr>
          <p:cNvPr id="8" name="Subtitle 7"/>
          <p:cNvSpPr>
            <a:spLocks noGrp="1"/>
          </p:cNvSpPr>
          <p:nvPr>
            <p:ph type="subTitle" idx="1"/>
          </p:nvPr>
        </p:nvSpPr>
        <p:spPr/>
        <p:txBody>
          <a:bodyPr/>
          <a:lstStyle/>
          <a:p>
            <a:r>
              <a:rPr lang="en-US" dirty="0" smtClean="0"/>
              <a:t> </a:t>
            </a:r>
            <a:endParaRPr lang="en-US" dirty="0"/>
          </a:p>
        </p:txBody>
      </p:sp>
      <p:sp>
        <p:nvSpPr>
          <p:cNvPr id="4" name="Date Placeholder 3"/>
          <p:cNvSpPr>
            <a:spLocks noGrp="1"/>
          </p:cNvSpPr>
          <p:nvPr>
            <p:ph type="dt" sz="half" idx="10"/>
          </p:nvPr>
        </p:nvSpPr>
        <p:spPr/>
        <p:txBody>
          <a:bodyPr/>
          <a:lstStyle/>
          <a:p>
            <a:fld id="{503DAE4C-4195-4704-B7C8-93860A1CBBB7}" type="datetime1">
              <a:rPr lang="en-US" smtClean="0"/>
              <a:t>9/7/2017</a:t>
            </a:fld>
            <a:endParaRPr lang="en-US"/>
          </a:p>
        </p:txBody>
      </p:sp>
      <p:sp>
        <p:nvSpPr>
          <p:cNvPr id="5" name="Footer Placeholder 4"/>
          <p:cNvSpPr>
            <a:spLocks noGrp="1"/>
          </p:cNvSpPr>
          <p:nvPr>
            <p:ph type="ftr" sz="quarter" idx="11"/>
          </p:nvPr>
        </p:nvSpPr>
        <p:spPr/>
        <p:txBody>
          <a:bodyPr/>
          <a:lstStyle/>
          <a:p>
            <a:r>
              <a:rPr lang="en-US" smtClean="0"/>
              <a:t>Presented by MangaRao</a:t>
            </a:r>
            <a:endParaRPr lang="en-US"/>
          </a:p>
        </p:txBody>
      </p:sp>
      <p:sp>
        <p:nvSpPr>
          <p:cNvPr id="6" name="Slide Number Placeholder 5"/>
          <p:cNvSpPr>
            <a:spLocks noGrp="1"/>
          </p:cNvSpPr>
          <p:nvPr>
            <p:ph type="sldNum" sz="quarter" idx="12"/>
          </p:nvPr>
        </p:nvSpPr>
        <p:spPr/>
        <p:txBody>
          <a:bodyPr/>
          <a:lstStyle/>
          <a:p>
            <a:fld id="{35BFF406-3737-46B9-A376-2F6246C6C410}" type="slidenum">
              <a:rPr lang="en-US" smtClean="0"/>
              <a:t>96</a:t>
            </a:fld>
            <a:endParaRPr lang="en-US"/>
          </a:p>
        </p:txBody>
      </p:sp>
    </p:spTree>
    <p:extLst>
      <p:ext uri="{BB962C8B-B14F-4D97-AF65-F5344CB8AC3E}">
        <p14:creationId xmlns:p14="http://schemas.microsoft.com/office/powerpoint/2010/main" val="4275401539"/>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Generic Servlet Class</a:t>
            </a:r>
            <a:endParaRPr lang="en-US" dirty="0"/>
          </a:p>
        </p:txBody>
      </p:sp>
      <p:sp>
        <p:nvSpPr>
          <p:cNvPr id="3" name="Content Placeholder 2"/>
          <p:cNvSpPr>
            <a:spLocks noGrp="1"/>
          </p:cNvSpPr>
          <p:nvPr>
            <p:ph idx="1"/>
          </p:nvPr>
        </p:nvSpPr>
        <p:spPr/>
        <p:txBody>
          <a:bodyPr/>
          <a:lstStyle/>
          <a:p>
            <a:r>
              <a:rPr lang="en-US" b="1" dirty="0"/>
              <a:t>GenericServlet</a:t>
            </a:r>
            <a:r>
              <a:rPr lang="en-US" dirty="0"/>
              <a:t> class implements </a:t>
            </a:r>
            <a:r>
              <a:rPr lang="en-US" b="1" dirty="0"/>
              <a:t>Servlet</a:t>
            </a:r>
            <a:r>
              <a:rPr lang="en-US" dirty="0"/>
              <a:t>, </a:t>
            </a:r>
            <a:r>
              <a:rPr lang="en-US" b="1" dirty="0"/>
              <a:t>ServletConfig</a:t>
            </a:r>
            <a:r>
              <a:rPr lang="en-US" dirty="0"/>
              <a:t> and </a:t>
            </a:r>
            <a:r>
              <a:rPr lang="en-US" b="1" dirty="0"/>
              <a:t>Serializable</a:t>
            </a:r>
            <a:r>
              <a:rPr lang="en-US" dirty="0"/>
              <a:t> interfaces. It provides the </a:t>
            </a:r>
            <a:r>
              <a:rPr lang="en-US" dirty="0" smtClean="0"/>
              <a:t>implementation </a:t>
            </a:r>
            <a:r>
              <a:rPr lang="en-US" dirty="0"/>
              <a:t>of all the methods of these interfaces except the service method.</a:t>
            </a:r>
          </a:p>
          <a:p>
            <a:r>
              <a:rPr lang="en-US" dirty="0"/>
              <a:t>GenericServlet class can handle any type of request so it is protocol-independent.</a:t>
            </a:r>
          </a:p>
          <a:p>
            <a:r>
              <a:rPr lang="en-US" dirty="0"/>
              <a:t>You may create a generic servlet by inheriting the GenericServlet class and providing the implementation of the service method.</a:t>
            </a:r>
          </a:p>
          <a:p>
            <a:endParaRPr lang="en-US" dirty="0"/>
          </a:p>
        </p:txBody>
      </p:sp>
      <p:sp>
        <p:nvSpPr>
          <p:cNvPr id="4" name="Date Placeholder 3"/>
          <p:cNvSpPr>
            <a:spLocks noGrp="1"/>
          </p:cNvSpPr>
          <p:nvPr>
            <p:ph type="dt" sz="half" idx="10"/>
          </p:nvPr>
        </p:nvSpPr>
        <p:spPr/>
        <p:txBody>
          <a:bodyPr/>
          <a:lstStyle/>
          <a:p>
            <a:fld id="{503DAE4C-4195-4704-B7C8-93860A1CBBB7}" type="datetime1">
              <a:rPr lang="en-US" smtClean="0"/>
              <a:t>9/7/2017</a:t>
            </a:fld>
            <a:endParaRPr lang="en-US"/>
          </a:p>
        </p:txBody>
      </p:sp>
      <p:sp>
        <p:nvSpPr>
          <p:cNvPr id="5" name="Footer Placeholder 4"/>
          <p:cNvSpPr>
            <a:spLocks noGrp="1"/>
          </p:cNvSpPr>
          <p:nvPr>
            <p:ph type="ftr" sz="quarter" idx="11"/>
          </p:nvPr>
        </p:nvSpPr>
        <p:spPr/>
        <p:txBody>
          <a:bodyPr/>
          <a:lstStyle/>
          <a:p>
            <a:r>
              <a:rPr lang="en-US" smtClean="0"/>
              <a:t>Presented by MangaRao</a:t>
            </a:r>
            <a:endParaRPr lang="en-US"/>
          </a:p>
        </p:txBody>
      </p:sp>
      <p:sp>
        <p:nvSpPr>
          <p:cNvPr id="6" name="Slide Number Placeholder 5"/>
          <p:cNvSpPr>
            <a:spLocks noGrp="1"/>
          </p:cNvSpPr>
          <p:nvPr>
            <p:ph type="sldNum" sz="quarter" idx="12"/>
          </p:nvPr>
        </p:nvSpPr>
        <p:spPr/>
        <p:txBody>
          <a:bodyPr/>
          <a:lstStyle/>
          <a:p>
            <a:fld id="{35BFF406-3737-46B9-A376-2F6246C6C410}" type="slidenum">
              <a:rPr lang="en-US" smtClean="0"/>
              <a:t>97</a:t>
            </a:fld>
            <a:endParaRPr lang="en-US"/>
          </a:p>
        </p:txBody>
      </p:sp>
    </p:spTree>
    <p:extLst>
      <p:ext uri="{BB962C8B-B14F-4D97-AF65-F5344CB8AC3E}">
        <p14:creationId xmlns:p14="http://schemas.microsoft.com/office/powerpoint/2010/main" val="2405681033"/>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GenericServlet</a:t>
            </a:r>
            <a:r>
              <a:rPr lang="en-US" dirty="0" smtClean="0"/>
              <a:t> Methods part-1 </a:t>
            </a:r>
            <a:endParaRPr lang="en-US" dirty="0"/>
          </a:p>
        </p:txBody>
      </p:sp>
      <p:sp>
        <p:nvSpPr>
          <p:cNvPr id="3" name="Content Placeholder 2"/>
          <p:cNvSpPr>
            <a:spLocks noGrp="1"/>
          </p:cNvSpPr>
          <p:nvPr>
            <p:ph idx="1"/>
          </p:nvPr>
        </p:nvSpPr>
        <p:spPr/>
        <p:txBody>
          <a:bodyPr>
            <a:normAutofit fontScale="92500" lnSpcReduction="20000"/>
          </a:bodyPr>
          <a:lstStyle/>
          <a:p>
            <a:r>
              <a:rPr lang="en-US" b="1" dirty="0"/>
              <a:t>public void </a:t>
            </a:r>
            <a:r>
              <a:rPr lang="en-US" b="1" dirty="0" err="1"/>
              <a:t>init</a:t>
            </a:r>
            <a:r>
              <a:rPr lang="en-US" b="1" dirty="0"/>
              <a:t>(ServletConfig </a:t>
            </a:r>
            <a:r>
              <a:rPr lang="en-US" b="1" dirty="0" err="1"/>
              <a:t>config</a:t>
            </a:r>
            <a:r>
              <a:rPr lang="en-US" b="1" dirty="0"/>
              <a:t>)</a:t>
            </a:r>
            <a:r>
              <a:rPr lang="en-US" dirty="0"/>
              <a:t> is used to initialize the servlet</a:t>
            </a:r>
            <a:r>
              <a:rPr lang="en-US" dirty="0" smtClean="0"/>
              <a:t>. It internally calls convenience </a:t>
            </a:r>
            <a:r>
              <a:rPr lang="en-US" dirty="0" err="1" smtClean="0"/>
              <a:t>init</a:t>
            </a:r>
            <a:r>
              <a:rPr lang="en-US" dirty="0" smtClean="0"/>
              <a:t>() method.</a:t>
            </a:r>
            <a:endParaRPr lang="en-US" dirty="0"/>
          </a:p>
          <a:p>
            <a:r>
              <a:rPr lang="en-US" b="1" dirty="0"/>
              <a:t>public abstract void service(ServletRequest request, </a:t>
            </a:r>
            <a:r>
              <a:rPr lang="en-US" b="1" dirty="0" err="1"/>
              <a:t>ServletResponse</a:t>
            </a:r>
            <a:r>
              <a:rPr lang="en-US" b="1" dirty="0"/>
              <a:t> response)</a:t>
            </a:r>
            <a:r>
              <a:rPr lang="en-US" dirty="0"/>
              <a:t> provides service for the incoming request. It is invoked at each time when user requests for a servlet.</a:t>
            </a:r>
          </a:p>
          <a:p>
            <a:r>
              <a:rPr lang="en-US" b="1" dirty="0"/>
              <a:t>public void destroy()</a:t>
            </a:r>
            <a:r>
              <a:rPr lang="en-US" dirty="0"/>
              <a:t> is invoked only once throughout the life cycle and indicates that servlet is being destroyed.</a:t>
            </a:r>
          </a:p>
          <a:p>
            <a:r>
              <a:rPr lang="en-US" b="1" dirty="0"/>
              <a:t>public ServletConfig </a:t>
            </a:r>
            <a:r>
              <a:rPr lang="en-US" b="1" dirty="0" err="1"/>
              <a:t>getServletConfig</a:t>
            </a:r>
            <a:r>
              <a:rPr lang="en-US" b="1" dirty="0"/>
              <a:t>()</a:t>
            </a:r>
            <a:r>
              <a:rPr lang="en-US" dirty="0"/>
              <a:t> returns the object of ServletConfig.</a:t>
            </a:r>
          </a:p>
          <a:p>
            <a:r>
              <a:rPr lang="en-US" b="1" dirty="0"/>
              <a:t>public String </a:t>
            </a:r>
            <a:r>
              <a:rPr lang="en-US" b="1" dirty="0" err="1"/>
              <a:t>getServletInfo</a:t>
            </a:r>
            <a:r>
              <a:rPr lang="en-US" b="1" dirty="0"/>
              <a:t>()</a:t>
            </a:r>
            <a:r>
              <a:rPr lang="en-US" dirty="0"/>
              <a:t> returns information about servlet such as writer, copyright, version etc.</a:t>
            </a:r>
          </a:p>
          <a:p>
            <a:r>
              <a:rPr lang="en-US" b="1" dirty="0"/>
              <a:t>public void </a:t>
            </a:r>
            <a:r>
              <a:rPr lang="en-US" b="1" dirty="0" err="1"/>
              <a:t>init</a:t>
            </a:r>
            <a:r>
              <a:rPr lang="en-US" b="1" dirty="0"/>
              <a:t>()</a:t>
            </a:r>
            <a:r>
              <a:rPr lang="en-US" dirty="0"/>
              <a:t> it is a convenient method for the servlet programmers, now there is no need to call </a:t>
            </a:r>
            <a:r>
              <a:rPr lang="en-US" dirty="0" err="1"/>
              <a:t>super.init</a:t>
            </a:r>
            <a:r>
              <a:rPr lang="en-US" dirty="0"/>
              <a:t>(</a:t>
            </a:r>
            <a:r>
              <a:rPr lang="en-US" dirty="0" err="1"/>
              <a:t>config</a:t>
            </a:r>
            <a:r>
              <a:rPr lang="en-US" dirty="0"/>
              <a:t>)</a:t>
            </a:r>
          </a:p>
          <a:p>
            <a:r>
              <a:rPr lang="en-US" b="1" dirty="0"/>
              <a:t>public ServletContext </a:t>
            </a:r>
            <a:r>
              <a:rPr lang="en-US" b="1" dirty="0" err="1"/>
              <a:t>getServletContext</a:t>
            </a:r>
            <a:r>
              <a:rPr lang="en-US" b="1" dirty="0"/>
              <a:t>()</a:t>
            </a:r>
            <a:r>
              <a:rPr lang="en-US" dirty="0"/>
              <a:t> returns the object of ServletContext.</a:t>
            </a:r>
          </a:p>
          <a:p>
            <a:endParaRPr lang="en-US" dirty="0"/>
          </a:p>
        </p:txBody>
      </p:sp>
      <p:sp>
        <p:nvSpPr>
          <p:cNvPr id="4" name="Date Placeholder 3"/>
          <p:cNvSpPr>
            <a:spLocks noGrp="1"/>
          </p:cNvSpPr>
          <p:nvPr>
            <p:ph type="dt" sz="half" idx="10"/>
          </p:nvPr>
        </p:nvSpPr>
        <p:spPr/>
        <p:txBody>
          <a:bodyPr/>
          <a:lstStyle/>
          <a:p>
            <a:fld id="{503DAE4C-4195-4704-B7C8-93860A1CBBB7}" type="datetime1">
              <a:rPr lang="en-US" smtClean="0"/>
              <a:t>9/7/2017</a:t>
            </a:fld>
            <a:endParaRPr lang="en-US"/>
          </a:p>
        </p:txBody>
      </p:sp>
      <p:sp>
        <p:nvSpPr>
          <p:cNvPr id="5" name="Footer Placeholder 4"/>
          <p:cNvSpPr>
            <a:spLocks noGrp="1"/>
          </p:cNvSpPr>
          <p:nvPr>
            <p:ph type="ftr" sz="quarter" idx="11"/>
          </p:nvPr>
        </p:nvSpPr>
        <p:spPr/>
        <p:txBody>
          <a:bodyPr/>
          <a:lstStyle/>
          <a:p>
            <a:r>
              <a:rPr lang="en-US" smtClean="0"/>
              <a:t>Presented by MangaRao</a:t>
            </a:r>
            <a:endParaRPr lang="en-US"/>
          </a:p>
        </p:txBody>
      </p:sp>
      <p:sp>
        <p:nvSpPr>
          <p:cNvPr id="6" name="Slide Number Placeholder 5"/>
          <p:cNvSpPr>
            <a:spLocks noGrp="1"/>
          </p:cNvSpPr>
          <p:nvPr>
            <p:ph type="sldNum" sz="quarter" idx="12"/>
          </p:nvPr>
        </p:nvSpPr>
        <p:spPr/>
        <p:txBody>
          <a:bodyPr/>
          <a:lstStyle/>
          <a:p>
            <a:fld id="{35BFF406-3737-46B9-A376-2F6246C6C410}" type="slidenum">
              <a:rPr lang="en-US" smtClean="0"/>
              <a:t>98</a:t>
            </a:fld>
            <a:endParaRPr lang="en-US"/>
          </a:p>
        </p:txBody>
      </p:sp>
    </p:spTree>
    <p:extLst>
      <p:ext uri="{BB962C8B-B14F-4D97-AF65-F5344CB8AC3E}">
        <p14:creationId xmlns:p14="http://schemas.microsoft.com/office/powerpoint/2010/main" val="957589754"/>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Generic Servlet Methods part-2</a:t>
            </a:r>
            <a:endParaRPr lang="en-US" dirty="0"/>
          </a:p>
        </p:txBody>
      </p:sp>
      <p:sp>
        <p:nvSpPr>
          <p:cNvPr id="3" name="Content Placeholder 2"/>
          <p:cNvSpPr>
            <a:spLocks noGrp="1"/>
          </p:cNvSpPr>
          <p:nvPr>
            <p:ph idx="1"/>
          </p:nvPr>
        </p:nvSpPr>
        <p:spPr/>
        <p:txBody>
          <a:bodyPr/>
          <a:lstStyle/>
          <a:p>
            <a:r>
              <a:rPr lang="en-US" b="1" dirty="0"/>
              <a:t>public String </a:t>
            </a:r>
            <a:r>
              <a:rPr lang="en-US" b="1" dirty="0" err="1"/>
              <a:t>getInitParameter</a:t>
            </a:r>
            <a:r>
              <a:rPr lang="en-US" b="1" dirty="0"/>
              <a:t>(String name)</a:t>
            </a:r>
            <a:r>
              <a:rPr lang="en-US" dirty="0"/>
              <a:t> returns the parameter value for the given parameter name.</a:t>
            </a:r>
          </a:p>
          <a:p>
            <a:r>
              <a:rPr lang="en-US" b="1" dirty="0"/>
              <a:t>public Enumeration </a:t>
            </a:r>
            <a:r>
              <a:rPr lang="en-US" b="1" dirty="0" err="1"/>
              <a:t>getInitParameterNames</a:t>
            </a:r>
            <a:r>
              <a:rPr lang="en-US" b="1" dirty="0"/>
              <a:t>()</a:t>
            </a:r>
            <a:r>
              <a:rPr lang="en-US" dirty="0"/>
              <a:t> returns all the parameters defined in the web.xml file.</a:t>
            </a:r>
          </a:p>
          <a:p>
            <a:r>
              <a:rPr lang="en-US" b="1" dirty="0"/>
              <a:t>public String </a:t>
            </a:r>
            <a:r>
              <a:rPr lang="en-US" b="1" dirty="0" err="1"/>
              <a:t>getServletName</a:t>
            </a:r>
            <a:r>
              <a:rPr lang="en-US" b="1" dirty="0"/>
              <a:t>()</a:t>
            </a:r>
            <a:r>
              <a:rPr lang="en-US" dirty="0"/>
              <a:t> returns the name of the servlet object.</a:t>
            </a:r>
          </a:p>
          <a:p>
            <a:r>
              <a:rPr lang="en-US" b="1" dirty="0"/>
              <a:t>public void log(String </a:t>
            </a:r>
            <a:r>
              <a:rPr lang="en-US" b="1" dirty="0" err="1"/>
              <a:t>msg</a:t>
            </a:r>
            <a:r>
              <a:rPr lang="en-US" b="1" dirty="0"/>
              <a:t>)</a:t>
            </a:r>
            <a:r>
              <a:rPr lang="en-US" dirty="0"/>
              <a:t> writes the given message in the servlet log file.</a:t>
            </a:r>
          </a:p>
          <a:p>
            <a:r>
              <a:rPr lang="en-US" b="1" dirty="0"/>
              <a:t>public void log(String </a:t>
            </a:r>
            <a:r>
              <a:rPr lang="en-US" b="1" dirty="0" err="1"/>
              <a:t>msg,Throwable</a:t>
            </a:r>
            <a:r>
              <a:rPr lang="en-US" b="1" dirty="0"/>
              <a:t> t)</a:t>
            </a:r>
            <a:r>
              <a:rPr lang="en-US" dirty="0"/>
              <a:t> writes the explanatory message in the servlet log file and a stack trace.</a:t>
            </a:r>
          </a:p>
          <a:p>
            <a:endParaRPr lang="en-US" dirty="0"/>
          </a:p>
        </p:txBody>
      </p:sp>
      <p:sp>
        <p:nvSpPr>
          <p:cNvPr id="4" name="Date Placeholder 3"/>
          <p:cNvSpPr>
            <a:spLocks noGrp="1"/>
          </p:cNvSpPr>
          <p:nvPr>
            <p:ph type="dt" sz="half" idx="10"/>
          </p:nvPr>
        </p:nvSpPr>
        <p:spPr/>
        <p:txBody>
          <a:bodyPr/>
          <a:lstStyle/>
          <a:p>
            <a:fld id="{503DAE4C-4195-4704-B7C8-93860A1CBBB7}" type="datetime1">
              <a:rPr lang="en-US" smtClean="0"/>
              <a:t>9/7/2017</a:t>
            </a:fld>
            <a:endParaRPr lang="en-US"/>
          </a:p>
        </p:txBody>
      </p:sp>
      <p:sp>
        <p:nvSpPr>
          <p:cNvPr id="5" name="Footer Placeholder 4"/>
          <p:cNvSpPr>
            <a:spLocks noGrp="1"/>
          </p:cNvSpPr>
          <p:nvPr>
            <p:ph type="ftr" sz="quarter" idx="11"/>
          </p:nvPr>
        </p:nvSpPr>
        <p:spPr/>
        <p:txBody>
          <a:bodyPr/>
          <a:lstStyle/>
          <a:p>
            <a:r>
              <a:rPr lang="en-US" smtClean="0"/>
              <a:t>Presented by MangaRao</a:t>
            </a:r>
            <a:endParaRPr lang="en-US"/>
          </a:p>
        </p:txBody>
      </p:sp>
      <p:sp>
        <p:nvSpPr>
          <p:cNvPr id="6" name="Slide Number Placeholder 5"/>
          <p:cNvSpPr>
            <a:spLocks noGrp="1"/>
          </p:cNvSpPr>
          <p:nvPr>
            <p:ph type="sldNum" sz="quarter" idx="12"/>
          </p:nvPr>
        </p:nvSpPr>
        <p:spPr/>
        <p:txBody>
          <a:bodyPr/>
          <a:lstStyle/>
          <a:p>
            <a:fld id="{35BFF406-3737-46B9-A376-2F6246C6C410}" type="slidenum">
              <a:rPr lang="en-US" smtClean="0"/>
              <a:t>99</a:t>
            </a:fld>
            <a:endParaRPr lang="en-US"/>
          </a:p>
        </p:txBody>
      </p:sp>
    </p:spTree>
    <p:extLst>
      <p:ext uri="{BB962C8B-B14F-4D97-AF65-F5344CB8AC3E}">
        <p14:creationId xmlns:p14="http://schemas.microsoft.com/office/powerpoint/2010/main" val="2895808912"/>
      </p:ext>
    </p:extLst>
  </p:cSld>
  <p:clrMapOvr>
    <a:masterClrMapping/>
  </p:clrMapOvr>
  <p:timing>
    <p:tnLst>
      <p:par>
        <p:cTn id="1" dur="indefinite" restart="never" nodeType="tmRoot"/>
      </p:par>
    </p:tnLst>
  </p:timing>
</p:sld>
</file>

<file path=ppt/theme/theme1.xml><?xml version="1.0" encoding="utf-8"?>
<a:theme xmlns:a="http://schemas.openxmlformats.org/drawingml/2006/main" name="Facet">
  <a:themeElements>
    <a:clrScheme name="Violet">
      <a:dk1>
        <a:sysClr val="windowText" lastClr="000000"/>
      </a:dk1>
      <a:lt1>
        <a:sysClr val="window" lastClr="FFFFFF"/>
      </a:lt1>
      <a:dk2>
        <a:srgbClr val="373545"/>
      </a:dk2>
      <a:lt2>
        <a:srgbClr val="DCD8DC"/>
      </a:lt2>
      <a:accent1>
        <a:srgbClr val="AD84C6"/>
      </a:accent1>
      <a:accent2>
        <a:srgbClr val="8784C7"/>
      </a:accent2>
      <a:accent3>
        <a:srgbClr val="5D739A"/>
      </a:accent3>
      <a:accent4>
        <a:srgbClr val="6997AF"/>
      </a:accent4>
      <a:accent5>
        <a:srgbClr val="84ACB6"/>
      </a:accent5>
      <a:accent6>
        <a:srgbClr val="6F8183"/>
      </a:accent6>
      <a:hlink>
        <a:srgbClr val="69A020"/>
      </a:hlink>
      <a:folHlink>
        <a:srgbClr val="8C8C8C"/>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23659B44-6E34-4CE8-8F0D-387DA79968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8999</TotalTime>
  <Words>9729</Words>
  <Application>Microsoft Office PowerPoint</Application>
  <PresentationFormat>Widescreen</PresentationFormat>
  <Paragraphs>2578</Paragraphs>
  <Slides>302</Slides>
  <Notes>1</Notes>
  <HiddenSlides>0</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1</vt:i4>
      </vt:variant>
      <vt:variant>
        <vt:lpstr>Slide Titles</vt:lpstr>
      </vt:variant>
      <vt:variant>
        <vt:i4>302</vt:i4>
      </vt:variant>
    </vt:vector>
  </HeadingPairs>
  <TitlesOfParts>
    <vt:vector size="312" baseType="lpstr">
      <vt:lpstr>Arial</vt:lpstr>
      <vt:lpstr>Calibri</vt:lpstr>
      <vt:lpstr>Courier New</vt:lpstr>
      <vt:lpstr>Times New Roman</vt:lpstr>
      <vt:lpstr>Trebuchet MS</vt:lpstr>
      <vt:lpstr>Verdana</vt:lpstr>
      <vt:lpstr>Verdana</vt:lpstr>
      <vt:lpstr>Wingdings 3</vt:lpstr>
      <vt:lpstr>Facet</vt:lpstr>
      <vt:lpstr>Document</vt:lpstr>
      <vt:lpstr>Servlets</vt:lpstr>
      <vt:lpstr>What is Servlet?</vt:lpstr>
      <vt:lpstr>What is web application? </vt:lpstr>
      <vt:lpstr>HTML, CSS, Javascript</vt:lpstr>
      <vt:lpstr>HTML Tags</vt:lpstr>
      <vt:lpstr>PowerPoint Presentation</vt:lpstr>
      <vt:lpstr>HTML tags</vt:lpstr>
      <vt:lpstr>Javascript frameworks</vt:lpstr>
      <vt:lpstr>Web-application Flow</vt:lpstr>
      <vt:lpstr>Firewall</vt:lpstr>
      <vt:lpstr>Web designers Vs developers</vt:lpstr>
      <vt:lpstr>CGI(Commmon Gateway Interface) </vt:lpstr>
      <vt:lpstr>Web Application Flow using CGI</vt:lpstr>
      <vt:lpstr>Disadvantages of CGI</vt:lpstr>
      <vt:lpstr>Advantage of Servlet over CGI </vt:lpstr>
      <vt:lpstr>Basic Benefits of Servlet</vt:lpstr>
      <vt:lpstr>Servlet Terminology </vt:lpstr>
      <vt:lpstr>HTTP (Hyper Text Transfer Protocol) </vt:lpstr>
      <vt:lpstr>HTTP</vt:lpstr>
      <vt:lpstr>Http Request Methods </vt:lpstr>
      <vt:lpstr>HTTP Methods usage:  </vt:lpstr>
      <vt:lpstr>HTTP Request Methods</vt:lpstr>
      <vt:lpstr>Note</vt:lpstr>
      <vt:lpstr>Architecture of of Get Request </vt:lpstr>
      <vt:lpstr>Architecture of Post Request</vt:lpstr>
      <vt:lpstr>What is the difference between Get and Post? </vt:lpstr>
      <vt:lpstr>Container </vt:lpstr>
      <vt:lpstr>Server </vt:lpstr>
      <vt:lpstr>Web Server</vt:lpstr>
      <vt:lpstr>Application Server</vt:lpstr>
      <vt:lpstr>MIME</vt:lpstr>
      <vt:lpstr>Servlet API</vt:lpstr>
      <vt:lpstr>Interfaces in javax.servlet package </vt:lpstr>
      <vt:lpstr>Classes in javax.servlet package </vt:lpstr>
      <vt:lpstr>Interfaces in javax.servlet.http package </vt:lpstr>
      <vt:lpstr>Classes in javax.servlet.http package</vt:lpstr>
      <vt:lpstr>Life Cycle of a Servlet (Servlet Life Cycle) </vt:lpstr>
      <vt:lpstr>Java Web Application Request Handling</vt:lpstr>
      <vt:lpstr>Servlet Life cycle methods</vt:lpstr>
      <vt:lpstr>Servlet Life Cycle Flow</vt:lpstr>
      <vt:lpstr>States of Servlet</vt:lpstr>
      <vt:lpstr>1) Servlet class is loaded </vt:lpstr>
      <vt:lpstr>2) Servlet instance is created</vt:lpstr>
      <vt:lpstr>3) init method is invoked </vt:lpstr>
      <vt:lpstr>4) service method is invoked </vt:lpstr>
      <vt:lpstr>5) destroy method is invoked </vt:lpstr>
      <vt:lpstr>Steps to create a servlet example </vt:lpstr>
      <vt:lpstr>1)Create a directory structures </vt:lpstr>
      <vt:lpstr>Web Application Directory Structure</vt:lpstr>
      <vt:lpstr>Web App Directory Folder Structure</vt:lpstr>
      <vt:lpstr>2. Create a Servlet</vt:lpstr>
      <vt:lpstr>DemoServlet.java by extending HttpSerlvet</vt:lpstr>
      <vt:lpstr>3)Compile the servlet </vt:lpstr>
      <vt:lpstr>Two ways to load the jar file </vt:lpstr>
      <vt:lpstr>4)Create the deployment descriptor (web.xml file) </vt:lpstr>
      <vt:lpstr>web.xml file</vt:lpstr>
      <vt:lpstr>Description of the elements of web.xml file </vt:lpstr>
      <vt:lpstr>5)Start the Server and deploy the project </vt:lpstr>
      <vt:lpstr>One Time Configuration for Apache Tomcat Server </vt:lpstr>
      <vt:lpstr>Notes</vt:lpstr>
      <vt:lpstr>How to change port number of apache tomcat </vt:lpstr>
      <vt:lpstr>5) How to deploy the servlet project </vt:lpstr>
      <vt:lpstr>6. How to access the servlet </vt:lpstr>
      <vt:lpstr>output</vt:lpstr>
      <vt:lpstr>Several ways to deploy the project.</vt:lpstr>
      <vt:lpstr>War File</vt:lpstr>
      <vt:lpstr>How to create war file?</vt:lpstr>
      <vt:lpstr>Advantage of war file</vt:lpstr>
      <vt:lpstr>How to deploy the war file?</vt:lpstr>
      <vt:lpstr>How to extract war file manually?</vt:lpstr>
      <vt:lpstr>Create Servlet Example in Eclipse</vt:lpstr>
      <vt:lpstr>Create Servlet Example in Eclipse</vt:lpstr>
      <vt:lpstr>Configure tomcat server in Eclipse</vt:lpstr>
      <vt:lpstr>Click Next , and fill in your Tomcat installation directory </vt:lpstr>
      <vt:lpstr>  Ensure the selected JRE is a full JDK and is of a version that will satisfy Apache     Tomcat (this scenario was written using SUN JDK 1.4.2_06).   If necessary, you can click on Installed JREs... to add JDKs to Eclipse.  Click Finish </vt:lpstr>
      <vt:lpstr>Create Servlet Example in Eclipse Step by Step</vt:lpstr>
      <vt:lpstr>The superclass “javax.servlet.http.HttpServlet” was not found on the Java Build Path in eclipse</vt:lpstr>
      <vt:lpstr>1) Right click on Project-&gt;Properties-&gt;Target Runtimes-&gt;select server (Apache Tomcat) </vt:lpstr>
      <vt:lpstr>2) Right Click on Project-&gt;Select Properties-&gt;Select Project Facets-&gt;Select Apache Tomcat as Runtime server-&gt;Click OK </vt:lpstr>
      <vt:lpstr>3) Right click on Project -&gt; Properties-&gt; Java Build Path-&gt; Add Library -&gt; Select "Server Runtime" from the list-&gt; Next-&gt;Select "Apache Tomcat"-&gt; Finish </vt:lpstr>
      <vt:lpstr>4) Add servlet-api.jar file to the build path manually </vt:lpstr>
      <vt:lpstr>5) For Maven project, Add servlet jar dependency in pom..xml</vt:lpstr>
      <vt:lpstr>***Note: For Maven Project in eclipse, check by adding any one of the entries(version specific) in the pom.xml if javax.servlet.http.HttpServlet class not found issue is occurred still after adding server run time to the project</vt:lpstr>
      <vt:lpstr>Note: Maven stuff </vt:lpstr>
      <vt:lpstr>Creating Servlet in My Eclipse IDE</vt:lpstr>
      <vt:lpstr>Create Servlet Example in My Eclipse step by step</vt:lpstr>
      <vt:lpstr>Creating a servlet in NetBeans IDE step by step</vt:lpstr>
      <vt:lpstr>How many ways We can create User defined servlet</vt:lpstr>
      <vt:lpstr>Note</vt:lpstr>
      <vt:lpstr>1. Servlet Interface </vt:lpstr>
      <vt:lpstr>Methods of Servlet interface </vt:lpstr>
      <vt:lpstr>1.Create a Servlet by implementing Servlet Interface</vt:lpstr>
      <vt:lpstr>PowerPoint Presentation</vt:lpstr>
      <vt:lpstr>Drawback</vt:lpstr>
      <vt:lpstr>***Can we call destroy() method inside the init() method is yes what will happen? </vt:lpstr>
      <vt:lpstr>GenericServlet class</vt:lpstr>
      <vt:lpstr>Generic Servlet Class</vt:lpstr>
      <vt:lpstr>GenericServlet Methods part-1 </vt:lpstr>
      <vt:lpstr>Generic Servlet Methods part-2</vt:lpstr>
      <vt:lpstr>***Difference between init(config) and init() method</vt:lpstr>
      <vt:lpstr>Scenario 1</vt:lpstr>
      <vt:lpstr>Why super.init (config) is the first statement inside init(config)</vt:lpstr>
      <vt:lpstr>Scenario 2</vt:lpstr>
      <vt:lpstr>Constructor vs Init method in Servlet - JEE Interview Question</vt:lpstr>
      <vt:lpstr>Can we define Constructor in Servlet? </vt:lpstr>
      <vt:lpstr>PowerPoint Presentation</vt:lpstr>
      <vt:lpstr>For initializing a servlet can we use a constructor in place of init()</vt:lpstr>
      <vt:lpstr>2. Servlet Example by extending the GenericServlet class</vt:lpstr>
      <vt:lpstr>3. HttpServlet class </vt:lpstr>
      <vt:lpstr>Methods of HTTP Servlet</vt:lpstr>
      <vt:lpstr>Methods of HTTP Servlet</vt:lpstr>
      <vt:lpstr>3. Creating Servlet by extending HttpServlet</vt:lpstr>
      <vt:lpstr>How Servlet works? </vt:lpstr>
      <vt:lpstr>How web container handles the servlet request?</vt:lpstr>
      <vt:lpstr>What is written inside the public service method?</vt:lpstr>
      <vt:lpstr>Public service method internal  code</vt:lpstr>
      <vt:lpstr>What is written inside the protected service method?</vt:lpstr>
      <vt:lpstr>Protected service method internal code</vt:lpstr>
      <vt:lpstr>welcome-file-list in web.xml</vt:lpstr>
      <vt:lpstr>web.xml example</vt:lpstr>
      <vt:lpstr>load on startup in web.xml</vt:lpstr>
      <vt:lpstr>Advantage of load-on-startup element</vt:lpstr>
      <vt:lpstr>Passing positive value</vt:lpstr>
      <vt:lpstr>web.xml</vt:lpstr>
      <vt:lpstr>Note</vt:lpstr>
      <vt:lpstr>Passing negative value</vt:lpstr>
      <vt:lpstr>ServletRequest Interface</vt:lpstr>
      <vt:lpstr>HTTP status codes</vt:lpstr>
      <vt:lpstr>Link for more info about status codes</vt:lpstr>
      <vt:lpstr> </vt:lpstr>
      <vt:lpstr>404 Error code</vt:lpstr>
      <vt:lpstr>Back-end vs Front-end</vt:lpstr>
      <vt:lpstr>Some Methods of ServletRequest interface</vt:lpstr>
      <vt:lpstr>Example of ServletRequest to display the name of the user</vt:lpstr>
      <vt:lpstr>index.html</vt:lpstr>
      <vt:lpstr>WelcomeServlet.java</vt:lpstr>
      <vt:lpstr>RequestDispatcher in Servlet </vt:lpstr>
      <vt:lpstr>RequestDispatcher </vt:lpstr>
      <vt:lpstr>Methods of RequestDispatcher interface </vt:lpstr>
      <vt:lpstr>forward() method</vt:lpstr>
      <vt:lpstr>include() method</vt:lpstr>
      <vt:lpstr>How to get the object of RequestDispatcher </vt:lpstr>
      <vt:lpstr>Syntax of getRequestDispatcher method </vt:lpstr>
      <vt:lpstr>Example of using getRequestDispatcher method </vt:lpstr>
      <vt:lpstr>Example of RequestDispatcher interface </vt:lpstr>
      <vt:lpstr>Login Application</vt:lpstr>
      <vt:lpstr>Index.html</vt:lpstr>
      <vt:lpstr>ValidateLogin.java</vt:lpstr>
      <vt:lpstr>WelcomeServlet.java</vt:lpstr>
      <vt:lpstr>Web.xml</vt:lpstr>
      <vt:lpstr>Difference between ServletRequest.getRequestDispatcher and ServletContext.getRequestDispatcher</vt:lpstr>
      <vt:lpstr>SendRedirect in servlet </vt:lpstr>
      <vt:lpstr>SendRedirect</vt:lpstr>
      <vt:lpstr>How can we invoke another servlet in a different application? </vt:lpstr>
      <vt:lpstr>Difference between forward() and sendRedirect() method </vt:lpstr>
      <vt:lpstr>Syntax of sendRedirect() method </vt:lpstr>
      <vt:lpstr>Example of sendRedirect() method </vt:lpstr>
      <vt:lpstr>Full example of sendRedirect method in servlet </vt:lpstr>
      <vt:lpstr>DemoServlet.java</vt:lpstr>
      <vt:lpstr>Creating custom google search using sendRedirect </vt:lpstr>
      <vt:lpstr>index.html</vt:lpstr>
      <vt:lpstr>MySearcher.java</vt:lpstr>
      <vt:lpstr>ServletConfig Interface  </vt:lpstr>
      <vt:lpstr>ServletConfig</vt:lpstr>
      <vt:lpstr>Advantage of ServletConfig </vt:lpstr>
      <vt:lpstr>Methods of ServletConfig interface </vt:lpstr>
      <vt:lpstr>How to get the object of ServletConfig</vt:lpstr>
      <vt:lpstr>Syntax of getServletConfig() method</vt:lpstr>
      <vt:lpstr>Example of getServletConfig() method </vt:lpstr>
      <vt:lpstr>Syntax to provide the initialization parameter for a servlet</vt:lpstr>
      <vt:lpstr>Example of ServletConfig to get initialization parameter</vt:lpstr>
      <vt:lpstr>web.xml</vt:lpstr>
      <vt:lpstr>Example of ServletConfig to get all the initialization parameters </vt:lpstr>
      <vt:lpstr>Web.xml</vt:lpstr>
      <vt:lpstr>Servlet Context Interface</vt:lpstr>
      <vt:lpstr>ServletContext Interface </vt:lpstr>
      <vt:lpstr>Advantage of ServletContext </vt:lpstr>
      <vt:lpstr>Usage of ServletContext Interface </vt:lpstr>
      <vt:lpstr>PowerPoint Presentation</vt:lpstr>
      <vt:lpstr>Commonly used methods of ServletContext interface </vt:lpstr>
      <vt:lpstr>How to get the object of ServletContext interface </vt:lpstr>
      <vt:lpstr>Syntax of getServletContext() method </vt:lpstr>
      <vt:lpstr>Example of getServletContext() method </vt:lpstr>
      <vt:lpstr>Syntax to provide the initialization parameter in Context scope </vt:lpstr>
      <vt:lpstr>Notes</vt:lpstr>
      <vt:lpstr>Example of ServletContext to get the initialization parameter </vt:lpstr>
      <vt:lpstr>web.xml</vt:lpstr>
      <vt:lpstr>Attribute  </vt:lpstr>
      <vt:lpstr>Attribute </vt:lpstr>
      <vt:lpstr>Attribute specific methods of ServletRequest, HttpSession and ServletContext interface </vt:lpstr>
      <vt:lpstr>Example of ServletContext to set and get attribute</vt:lpstr>
      <vt:lpstr>DemoServlet1</vt:lpstr>
      <vt:lpstr>DemoServlet2</vt:lpstr>
      <vt:lpstr>***Difference between ServletConfig and ServletContext</vt:lpstr>
      <vt:lpstr>Session Tracking in Servlets</vt:lpstr>
      <vt:lpstr>Session Tracking</vt:lpstr>
      <vt:lpstr>HTTP is stateless that means each request is considered as the new request. It is shown in the figure given below:</vt:lpstr>
      <vt:lpstr>Why use Session Tracking?</vt:lpstr>
      <vt:lpstr>Session Tracking Techniques </vt:lpstr>
      <vt:lpstr>Cookies in Servlet </vt:lpstr>
      <vt:lpstr>Cookie</vt:lpstr>
      <vt:lpstr>Funny pic</vt:lpstr>
      <vt:lpstr>How Cookie works </vt:lpstr>
      <vt:lpstr> </vt:lpstr>
      <vt:lpstr>Types of Cookies</vt:lpstr>
      <vt:lpstr>Advantage of Cookies</vt:lpstr>
      <vt:lpstr>Disadvantage of Cookies </vt:lpstr>
      <vt:lpstr>Note</vt:lpstr>
      <vt:lpstr>Cookie class </vt:lpstr>
      <vt:lpstr>Constructor of Cookie class </vt:lpstr>
      <vt:lpstr>Useful Methods of Cookie class</vt:lpstr>
      <vt:lpstr>Other methods required for using Cookies</vt:lpstr>
      <vt:lpstr>How to create Cookie? </vt:lpstr>
      <vt:lpstr>How to delete Cookie? </vt:lpstr>
      <vt:lpstr>How to get Cookies? </vt:lpstr>
      <vt:lpstr>Simple example of Servlet Cookies </vt:lpstr>
      <vt:lpstr> </vt:lpstr>
      <vt:lpstr>Index.html</vt:lpstr>
      <vt:lpstr>FirstServlet.java</vt:lpstr>
      <vt:lpstr>SecondServlet.java </vt:lpstr>
      <vt:lpstr>2) Hidden Form Field </vt:lpstr>
      <vt:lpstr>Hidden Form Fields</vt:lpstr>
      <vt:lpstr>Code to see value in hidden fields</vt:lpstr>
      <vt:lpstr>Real application of hidden form field </vt:lpstr>
      <vt:lpstr>Advantage of Hidden Form Field </vt:lpstr>
      <vt:lpstr>Disadvantage of Hidden Form Field: </vt:lpstr>
      <vt:lpstr>Example of using Hidden Form Field </vt:lpstr>
      <vt:lpstr> </vt:lpstr>
      <vt:lpstr>index.html </vt:lpstr>
      <vt:lpstr>FirstServlet.java </vt:lpstr>
      <vt:lpstr>SecondServlet.java</vt:lpstr>
      <vt:lpstr>3)URL Rewriting </vt:lpstr>
      <vt:lpstr>URL Rewriting</vt:lpstr>
      <vt:lpstr>Advantage of URL Rewriting </vt:lpstr>
      <vt:lpstr>Disadvantage of URL Rewriting </vt:lpstr>
      <vt:lpstr>Example of using URL Rewriting </vt:lpstr>
      <vt:lpstr>Index.html</vt:lpstr>
      <vt:lpstr>FirstServlet.java </vt:lpstr>
      <vt:lpstr>SecondServlet.java </vt:lpstr>
      <vt:lpstr>4) HttpSession interface  </vt:lpstr>
      <vt:lpstr>HttpSession</vt:lpstr>
      <vt:lpstr> </vt:lpstr>
      <vt:lpstr>How to get the HttpSession object ? </vt:lpstr>
      <vt:lpstr>Differences among getSession(), getSession(true), and getSession(false);</vt:lpstr>
      <vt:lpstr>Commonly used methods of HttpSession interface </vt:lpstr>
      <vt:lpstr>Example of using HttpSession </vt:lpstr>
      <vt:lpstr>index.html</vt:lpstr>
      <vt:lpstr>FirstServlet.java </vt:lpstr>
      <vt:lpstr>SecondServlet.java </vt:lpstr>
      <vt:lpstr>Servlet Filter </vt:lpstr>
      <vt:lpstr>Servlet Filter</vt:lpstr>
      <vt:lpstr>Servlet Filter Flow</vt:lpstr>
      <vt:lpstr>Note</vt:lpstr>
      <vt:lpstr>Usage of Filter </vt:lpstr>
      <vt:lpstr>Advantage of Filter</vt:lpstr>
      <vt:lpstr>Filter API</vt:lpstr>
      <vt:lpstr>1) Filter interface </vt:lpstr>
      <vt:lpstr>2) FilterChain interface </vt:lpstr>
      <vt:lpstr>How to define Filter We can define filter same as Servlet </vt:lpstr>
      <vt:lpstr>Note</vt:lpstr>
      <vt:lpstr>Simple Example of Filter</vt:lpstr>
      <vt:lpstr>index.html</vt:lpstr>
      <vt:lpstr>MyFilter.java </vt:lpstr>
      <vt:lpstr>HelloServlet.java </vt:lpstr>
      <vt:lpstr>web.xml</vt:lpstr>
      <vt:lpstr>Useful Filter Examples</vt:lpstr>
      <vt:lpstr>Example of sending response by filter only </vt:lpstr>
      <vt:lpstr>Example of counting number of visitors for a single page </vt:lpstr>
      <vt:lpstr>Example of checking total response time in filter </vt:lpstr>
      <vt:lpstr>ServletInputStream and ServletOutputStream classes </vt:lpstr>
      <vt:lpstr>ServletInputStream</vt:lpstr>
      <vt:lpstr>Method of ServletInputStream class </vt:lpstr>
      <vt:lpstr>ServletOutputStream class </vt:lpstr>
      <vt:lpstr>Methods of ServletOutputStream class</vt:lpstr>
      <vt:lpstr>Example of ServletOutputStream class to write image</vt:lpstr>
      <vt:lpstr>Example to write image</vt:lpstr>
      <vt:lpstr>File Names</vt:lpstr>
      <vt:lpstr>index.html</vt:lpstr>
      <vt:lpstr>DisplayImage.java</vt:lpstr>
      <vt:lpstr>DisplayImage.java</vt:lpstr>
      <vt:lpstr>What is difference between PrintWriter and ServletOutputStream? </vt:lpstr>
      <vt:lpstr>Can we get PrintWriter and ServletOutputStream both in a servlet? </vt:lpstr>
      <vt:lpstr>What are important features of Servlet 3? </vt:lpstr>
      <vt:lpstr>Servlet with Annotation (feature of servlet3): </vt:lpstr>
      <vt:lpstr>Servlet Annotation </vt:lpstr>
      <vt:lpstr>Example of simple servlet by annotation </vt:lpstr>
      <vt:lpstr>Java Servlet Tip:</vt:lpstr>
      <vt:lpstr>SingleThreadModel interface </vt:lpstr>
      <vt:lpstr>SingleThreadModel interface </vt:lpstr>
      <vt:lpstr>Example of SingleThreadModel interface </vt:lpstr>
      <vt:lpstr>PowerPoint Presentation</vt:lpstr>
      <vt:lpstr>How can we create deadlock condition on our servlet? </vt:lpstr>
      <vt:lpstr>How can we achieve transport layer security for our web application?</vt:lpstr>
      <vt:lpstr>Steps to Configure SSL on Tomcat and Setup Auto Redirect from HTTP to HTTPS </vt:lpstr>
      <vt:lpstr>1. Create Digital certificate  I have entered password “password” for keystore and key but you can use whatever you want. </vt:lpstr>
      <vt:lpstr>PowerPoint Presentation</vt:lpstr>
      <vt:lpstr>2) Tomcat HTTPS – Enable HTTPS </vt:lpstr>
      <vt:lpstr>Now restart tomcat and try to access any web application over https with port 8443.</vt:lpstr>
      <vt:lpstr>Tomcat Redirect HTTP to HTTPS </vt:lpstr>
      <vt:lpstr>PowerPoint Presentation</vt:lpstr>
      <vt:lpstr>PowerPoint Presentation</vt:lpstr>
      <vt:lpstr>How can we refresh servlet on client and server side automatically? </vt:lpstr>
    </vt:vector>
  </TitlesOfParts>
  <Company>Deloitte</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Java Servlets</dc:title>
  <dc:creator>Arepalli, Manga Rao</dc:creator>
  <cp:lastModifiedBy>Arepalli, Manga Rao</cp:lastModifiedBy>
  <cp:revision>354</cp:revision>
  <dcterms:created xsi:type="dcterms:W3CDTF">2015-08-11T09:27:39Z</dcterms:created>
  <dcterms:modified xsi:type="dcterms:W3CDTF">2017-09-07T18:14:00Z</dcterms:modified>
</cp:coreProperties>
</file>